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63E88-4072-4B3B-BE3F-0CDE227B5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9C576-E5C6-4D69-8D99-66E0F5618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342B8-DB57-4529-B447-6250886A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CDCA5-F9ED-4D29-982E-A87CA216C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5A37E-C654-4641-879F-80949CE6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5701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55E59-570A-4D8D-AC52-A53B70AAC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B3DA5-EE33-4466-8ED7-3FBF746BF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33436-077D-4B94-B7BA-347AE4E92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FA2F3-EBA7-4247-8252-31B95F8E9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FF9B2-B0CE-47A5-8523-90274251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4036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473C-609E-49C0-9621-F033DBD1D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DCAA5-CE24-4DBF-9B76-336933C67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3156D-A930-4434-9A8A-912280D20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DB967-54CA-4CD5-A470-1C06262CA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821CB-D45D-4367-8AAE-3660D12CE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5986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CE47F-6A1A-4CEB-BA51-CF117DA5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7CD47-9D1C-4421-A10B-224E318D5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8CC5B-8C01-49D8-A494-740CCC435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41185-B505-421E-AE92-418A7E827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E34A8-0B1F-428B-A262-638A8747D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49DFF-92A3-4DEA-8E6E-05DE27F5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0691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75F6-1178-4B7E-949D-02ADEB061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3577D-750A-47CF-8716-D9BD7F550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92FC5B-AB65-406B-AB37-3BF3A5557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56651C-F571-48E3-88CB-896E67635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07BFA4-88C4-4047-82A6-C3DD3225E7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724089-8937-4394-AE04-17A2448E7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3D1CB-D6FD-472C-9021-8C4126C3A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BBFC10-142A-4E52-9945-8D63F9872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4599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CD7E-D140-4895-907A-43F65F46E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AC5A7D-CBD9-437F-834C-253723E6D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D60EF9-0BFF-44C0-AEA7-3872FDDB6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F96EE-9726-4A64-BFC5-92B6023B0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6831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3ACE59-F8B4-47BC-A5BD-17F95D590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1891C1-D710-43CC-9F66-CCC664E0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3355F-237E-4E27-AA41-CD774972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361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3EA95-691B-48D0-8BF3-B4EA0BB8C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C917A-F418-48B0-BD2C-C457AD5E2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DD0C1-AC25-42DE-966D-470679C54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1AF5A-D6EF-4343-BDAA-711C2934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AB8C3-78FC-423E-9508-EF65097B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F6B1B-C2D1-45F5-BAF4-0DD7DB5A8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2545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90F4-192E-48A3-9959-4EE01093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443FA-6338-4D61-B47F-8932F43CDC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B300E-1420-4C3B-B122-DA5C8C22B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07695-2B62-40AA-9CD2-E4C34586C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391F1-E292-476D-B44C-430EADFA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6C09F-E4E2-4494-840C-C825AC92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7222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7B54E-BA77-4580-9DA0-B105787F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40310-A857-4278-BD78-0DA335D53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46A92-45D9-4EA6-8322-66E61887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25F91-0778-4A0E-919C-46A20C6C3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5F270-EE73-415D-B4F8-5DB0878F8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46320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F157C5-60C9-43DA-B02E-367B709EF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2DB76-6509-4DDE-B413-C70A2B03F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0DEBD-5EA6-40BB-820C-2777206D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5E133-24AF-4822-894B-0549D806A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D31C4-604F-4043-95DB-95330C23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02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FD478A-FA72-4FDE-BD67-5E5431F68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F9E59-A518-47C8-AAC7-58D7DC5C1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1B382-CC6B-4B1E-A960-CFEC4B31B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FABD2-827B-4F17-96FE-FC71A945C931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A93B5-F6EE-4391-87A7-C2711D02F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4EA28-3937-40D3-A041-58D11E465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36A28-B8C3-4763-9E44-2DD583E95B0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5245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09BC-EAE1-4C0F-A4C9-09550D46A0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IS8014</a:t>
            </a:r>
            <a:br>
              <a:rPr lang="en-HK" dirty="0"/>
            </a:br>
            <a:r>
              <a:rPr lang="en-HK" dirty="0"/>
              <a:t>Theory &amp; Qualitative IS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9F570-4819-4B5E-AD86-D28D856B2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4000" dirty="0"/>
              <a:t>IV: Theory and Literature</a:t>
            </a:r>
          </a:p>
        </p:txBody>
      </p:sp>
    </p:spTree>
    <p:extLst>
      <p:ext uri="{BB962C8B-B14F-4D97-AF65-F5344CB8AC3E}">
        <p14:creationId xmlns:p14="http://schemas.microsoft.com/office/powerpoint/2010/main" val="245675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158D7-0D55-408D-B956-A2CDA7EE7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/>
              <a:t>Student Presentation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1AFFB-16BB-4A5E-9A0E-25054AE7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40559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7B301-1AED-42C6-A4D5-4A5F92B71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54A41-1D60-4A39-9A8E-8F595442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What are the primary suggestions of Webster and Watson (2002) for the undertaking of literature reviews?</a:t>
            </a:r>
            <a:endParaRPr lang="en-HK" sz="2600" dirty="0"/>
          </a:p>
          <a:p>
            <a:r>
              <a:rPr lang="en-HK" dirty="0"/>
              <a:t>Do they make any suggestions that you disagree with? Why?</a:t>
            </a:r>
            <a:endParaRPr lang="en-HK" sz="2600" dirty="0"/>
          </a:p>
          <a:p>
            <a:r>
              <a:rPr lang="en-HK" dirty="0"/>
              <a:t>Evaluate Tarafdar et al. (2019) with reference to the ideas/principles in Webster and Watson 2002).</a:t>
            </a:r>
            <a:endParaRPr lang="en-HK" sz="26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5985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CDB67-9D41-465B-A01A-CDFEA5E1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Guiding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28FD0-8A95-4174-AF93-76E64A372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What is the role of literature vis-à-vis theory?</a:t>
            </a:r>
            <a:endParaRPr lang="en-HK" sz="2400" dirty="0"/>
          </a:p>
          <a:p>
            <a:r>
              <a:rPr lang="en-HK" dirty="0"/>
              <a:t>How familiar does a researcher need to be with the literature before building a theory?</a:t>
            </a:r>
            <a:endParaRPr lang="en-HK" sz="2400" dirty="0"/>
          </a:p>
          <a:p>
            <a:pPr lvl="1"/>
            <a:r>
              <a:rPr lang="en-HK" dirty="0"/>
              <a:t>Sourcing constructs in the literature</a:t>
            </a:r>
            <a:endParaRPr lang="en-HK" sz="2200" dirty="0"/>
          </a:p>
          <a:p>
            <a:pPr lvl="1"/>
            <a:r>
              <a:rPr lang="en-HK" dirty="0"/>
              <a:t>Creating theoretical arguments based on the literature</a:t>
            </a:r>
            <a:endParaRPr lang="en-HK" sz="2200" dirty="0"/>
          </a:p>
          <a:p>
            <a:r>
              <a:rPr lang="en-HK" dirty="0"/>
              <a:t>What are systematic and structured reviews?</a:t>
            </a:r>
            <a:endParaRPr lang="en-HK" sz="2400" dirty="0"/>
          </a:p>
          <a:p>
            <a:r>
              <a:rPr lang="en-HK" dirty="0"/>
              <a:t>How can we synthesise prior research? </a:t>
            </a:r>
          </a:p>
          <a:p>
            <a:r>
              <a:rPr lang="en-HK" dirty="0"/>
              <a:t>How can we make theoretical contributions to the literature?</a:t>
            </a:r>
            <a:endParaRPr lang="en-HK" sz="24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4263967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F4CA-57C5-456D-BA64-3A185E3A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Readings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91CC5-811A-44DF-AF07-86C6D58CF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Davison, R.M., Wong, L.H.M., Ou, C.X.J. and Alter, S. (2021) The Coordination of Workarounds: Insights from Responses to Misfits between Local Realities and a Mandated Enterprise System, </a:t>
            </a:r>
            <a:r>
              <a:rPr lang="en-HK" i="1" dirty="0"/>
              <a:t>Information &amp; Management </a:t>
            </a:r>
            <a:r>
              <a:rPr lang="en-HK" dirty="0"/>
              <a:t>58, 8, 103530, 1-12.</a:t>
            </a:r>
            <a:endParaRPr lang="en-HK" sz="2600" dirty="0"/>
          </a:p>
          <a:p>
            <a:r>
              <a:rPr lang="en-HK" dirty="0"/>
              <a:t>Meng, T., Ng, E. and Tan, B. (2022) Digital Attrition: The Negative Implications of the Sharing Economy for the Digital Options of Incumbent Firms, </a:t>
            </a:r>
            <a:r>
              <a:rPr lang="en-HK" i="1" dirty="0"/>
              <a:t>Information Systems Journal</a:t>
            </a:r>
            <a:r>
              <a:rPr lang="en-HK" dirty="0"/>
              <a:t> 32, 5, 1005-1033.</a:t>
            </a:r>
            <a:endParaRPr lang="en-HK" sz="26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206950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EDD4-B220-4953-83C5-38A7DD5C3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369D5-3C6A-4699-A3D6-280B1F1C8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How do the authors of each paper prepare for the collection of data – that they will later analyse inductively in order to theorise?</a:t>
            </a:r>
            <a:endParaRPr lang="en-HK" sz="2600" dirty="0"/>
          </a:p>
          <a:p>
            <a:r>
              <a:rPr lang="en-HK" dirty="0"/>
              <a:t>What techniques do the authors use to analyse their data – and how does this lead to the identification of theoretical constructs?</a:t>
            </a:r>
            <a:endParaRPr lang="en-HK" sz="2600" dirty="0"/>
          </a:p>
          <a:p>
            <a:r>
              <a:rPr lang="en-HK" dirty="0"/>
              <a:t>What kind of theory are the authors contributing to?</a:t>
            </a:r>
            <a:endParaRPr lang="en-HK" sz="2600" dirty="0"/>
          </a:p>
          <a:p>
            <a:r>
              <a:rPr lang="en-HK" dirty="0"/>
              <a:t>How new and interesting are the theoretical arguments in each paper?</a:t>
            </a:r>
          </a:p>
        </p:txBody>
      </p:sp>
    </p:spTree>
    <p:extLst>
      <p:ext uri="{BB962C8B-B14F-4D97-AF65-F5344CB8AC3E}">
        <p14:creationId xmlns:p14="http://schemas.microsoft.com/office/powerpoint/2010/main" val="4048304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312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IS8014 Theory &amp; Qualitative IS Research</vt:lpstr>
      <vt:lpstr>Student Presentation 1</vt:lpstr>
      <vt:lpstr>Questions</vt:lpstr>
      <vt:lpstr>Guiding Questions</vt:lpstr>
      <vt:lpstr>Readings for Next Week</vt:lpstr>
      <vt:lpstr>Questions for 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IS8014 Theory &amp; Qualitative IS Research</dc:title>
  <dc:creator>Robert M DAVISON</dc:creator>
  <cp:lastModifiedBy>Robert M Davison</cp:lastModifiedBy>
  <cp:revision>3</cp:revision>
  <dcterms:created xsi:type="dcterms:W3CDTF">2022-08-13T03:34:34Z</dcterms:created>
  <dcterms:modified xsi:type="dcterms:W3CDTF">2024-12-24T03:44:43Z</dcterms:modified>
</cp:coreProperties>
</file>