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50" r:id="rId3"/>
    <p:sldId id="342" r:id="rId4"/>
    <p:sldId id="257" r:id="rId5"/>
    <p:sldId id="343" r:id="rId6"/>
    <p:sldId id="262" r:id="rId7"/>
    <p:sldId id="344" r:id="rId8"/>
    <p:sldId id="345" r:id="rId9"/>
    <p:sldId id="346" r:id="rId10"/>
    <p:sldId id="347" r:id="rId11"/>
    <p:sldId id="260" r:id="rId12"/>
    <p:sldId id="261" r:id="rId13"/>
    <p:sldId id="348" r:id="rId14"/>
    <p:sldId id="34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63" d="100"/>
          <a:sy n="163" d="100"/>
        </p:scale>
        <p:origin x="22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259EB-7D78-4167-8D73-F921C009592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HK"/>
          </a:p>
        </p:txBody>
      </p:sp>
      <p:sp>
        <p:nvSpPr>
          <p:cNvPr id="3" name="Subtitle 2">
            <a:extLst>
              <a:ext uri="{FF2B5EF4-FFF2-40B4-BE49-F238E27FC236}">
                <a16:creationId xmlns:a16="http://schemas.microsoft.com/office/drawing/2014/main" id="{E5CE54FB-3E3D-4FB6-AE3A-9332C678ADC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HK"/>
          </a:p>
        </p:txBody>
      </p:sp>
      <p:sp>
        <p:nvSpPr>
          <p:cNvPr id="4" name="Date Placeholder 3">
            <a:extLst>
              <a:ext uri="{FF2B5EF4-FFF2-40B4-BE49-F238E27FC236}">
                <a16:creationId xmlns:a16="http://schemas.microsoft.com/office/drawing/2014/main" id="{13D6BB7B-D5FA-496B-B2B8-3205CCA66B84}"/>
              </a:ext>
            </a:extLst>
          </p:cNvPr>
          <p:cNvSpPr>
            <a:spLocks noGrp="1"/>
          </p:cNvSpPr>
          <p:nvPr>
            <p:ph type="dt" sz="half" idx="10"/>
          </p:nvPr>
        </p:nvSpPr>
        <p:spPr/>
        <p:txBody>
          <a:bodyPr/>
          <a:lstStyle/>
          <a:p>
            <a:fld id="{48324E2A-1549-4D67-BF91-787F7482088E}" type="datetimeFigureOut">
              <a:rPr lang="en-HK" smtClean="0"/>
              <a:t>13/1/2025</a:t>
            </a:fld>
            <a:endParaRPr lang="en-HK"/>
          </a:p>
        </p:txBody>
      </p:sp>
      <p:sp>
        <p:nvSpPr>
          <p:cNvPr id="5" name="Footer Placeholder 4">
            <a:extLst>
              <a:ext uri="{FF2B5EF4-FFF2-40B4-BE49-F238E27FC236}">
                <a16:creationId xmlns:a16="http://schemas.microsoft.com/office/drawing/2014/main" id="{988F75E9-EF80-4198-9B78-91240EA1812D}"/>
              </a:ext>
            </a:extLst>
          </p:cNvPr>
          <p:cNvSpPr>
            <a:spLocks noGrp="1"/>
          </p:cNvSpPr>
          <p:nvPr>
            <p:ph type="ftr" sz="quarter" idx="11"/>
          </p:nvPr>
        </p:nvSpPr>
        <p:spPr/>
        <p:txBody>
          <a:bodyPr/>
          <a:lstStyle/>
          <a:p>
            <a:endParaRPr lang="en-HK"/>
          </a:p>
        </p:txBody>
      </p:sp>
      <p:sp>
        <p:nvSpPr>
          <p:cNvPr id="6" name="Slide Number Placeholder 5">
            <a:extLst>
              <a:ext uri="{FF2B5EF4-FFF2-40B4-BE49-F238E27FC236}">
                <a16:creationId xmlns:a16="http://schemas.microsoft.com/office/drawing/2014/main" id="{48786732-2525-478C-ADAD-3B6175614D34}"/>
              </a:ext>
            </a:extLst>
          </p:cNvPr>
          <p:cNvSpPr>
            <a:spLocks noGrp="1"/>
          </p:cNvSpPr>
          <p:nvPr>
            <p:ph type="sldNum" sz="quarter" idx="12"/>
          </p:nvPr>
        </p:nvSpPr>
        <p:spPr/>
        <p:txBody>
          <a:bodyPr/>
          <a:lstStyle/>
          <a:p>
            <a:fld id="{065D3A76-1CC7-41C2-ABE7-E44A8E88232E}" type="slidenum">
              <a:rPr lang="en-HK" smtClean="0"/>
              <a:t>‹#›</a:t>
            </a:fld>
            <a:endParaRPr lang="en-HK"/>
          </a:p>
        </p:txBody>
      </p:sp>
    </p:spTree>
    <p:extLst>
      <p:ext uri="{BB962C8B-B14F-4D97-AF65-F5344CB8AC3E}">
        <p14:creationId xmlns:p14="http://schemas.microsoft.com/office/powerpoint/2010/main" val="26313640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1DEE5-F3ED-4BF5-BCA1-2B92695DBA68}"/>
              </a:ext>
            </a:extLst>
          </p:cNvPr>
          <p:cNvSpPr>
            <a:spLocks noGrp="1"/>
          </p:cNvSpPr>
          <p:nvPr>
            <p:ph type="title"/>
          </p:nvPr>
        </p:nvSpPr>
        <p:spPr/>
        <p:txBody>
          <a:bodyPr/>
          <a:lstStyle/>
          <a:p>
            <a:r>
              <a:rPr lang="en-US"/>
              <a:t>Click to edit Master title style</a:t>
            </a:r>
            <a:endParaRPr lang="en-HK"/>
          </a:p>
        </p:txBody>
      </p:sp>
      <p:sp>
        <p:nvSpPr>
          <p:cNvPr id="3" name="Content Placeholder 2">
            <a:extLst>
              <a:ext uri="{FF2B5EF4-FFF2-40B4-BE49-F238E27FC236}">
                <a16:creationId xmlns:a16="http://schemas.microsoft.com/office/drawing/2014/main" id="{3086F8D2-6A2B-490E-B604-28738932F55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4" name="Date Placeholder 3">
            <a:extLst>
              <a:ext uri="{FF2B5EF4-FFF2-40B4-BE49-F238E27FC236}">
                <a16:creationId xmlns:a16="http://schemas.microsoft.com/office/drawing/2014/main" id="{621A0386-B0FA-45D8-8F70-9464FE89D3F8}"/>
              </a:ext>
            </a:extLst>
          </p:cNvPr>
          <p:cNvSpPr>
            <a:spLocks noGrp="1"/>
          </p:cNvSpPr>
          <p:nvPr>
            <p:ph type="dt" sz="half" idx="10"/>
          </p:nvPr>
        </p:nvSpPr>
        <p:spPr/>
        <p:txBody>
          <a:bodyPr/>
          <a:lstStyle/>
          <a:p>
            <a:fld id="{48324E2A-1549-4D67-BF91-787F7482088E}" type="datetimeFigureOut">
              <a:rPr lang="en-HK" smtClean="0"/>
              <a:t>13/1/2025</a:t>
            </a:fld>
            <a:endParaRPr lang="en-HK"/>
          </a:p>
        </p:txBody>
      </p:sp>
      <p:sp>
        <p:nvSpPr>
          <p:cNvPr id="5" name="Footer Placeholder 4">
            <a:extLst>
              <a:ext uri="{FF2B5EF4-FFF2-40B4-BE49-F238E27FC236}">
                <a16:creationId xmlns:a16="http://schemas.microsoft.com/office/drawing/2014/main" id="{F9A27DC7-E73F-4BFE-BE2C-12AD9773AA61}"/>
              </a:ext>
            </a:extLst>
          </p:cNvPr>
          <p:cNvSpPr>
            <a:spLocks noGrp="1"/>
          </p:cNvSpPr>
          <p:nvPr>
            <p:ph type="ftr" sz="quarter" idx="11"/>
          </p:nvPr>
        </p:nvSpPr>
        <p:spPr/>
        <p:txBody>
          <a:bodyPr/>
          <a:lstStyle/>
          <a:p>
            <a:endParaRPr lang="en-HK"/>
          </a:p>
        </p:txBody>
      </p:sp>
      <p:sp>
        <p:nvSpPr>
          <p:cNvPr id="6" name="Slide Number Placeholder 5">
            <a:extLst>
              <a:ext uri="{FF2B5EF4-FFF2-40B4-BE49-F238E27FC236}">
                <a16:creationId xmlns:a16="http://schemas.microsoft.com/office/drawing/2014/main" id="{4A104587-07D2-48CC-A050-52827C40F3AE}"/>
              </a:ext>
            </a:extLst>
          </p:cNvPr>
          <p:cNvSpPr>
            <a:spLocks noGrp="1"/>
          </p:cNvSpPr>
          <p:nvPr>
            <p:ph type="sldNum" sz="quarter" idx="12"/>
          </p:nvPr>
        </p:nvSpPr>
        <p:spPr/>
        <p:txBody>
          <a:bodyPr/>
          <a:lstStyle/>
          <a:p>
            <a:fld id="{065D3A76-1CC7-41C2-ABE7-E44A8E88232E}" type="slidenum">
              <a:rPr lang="en-HK" smtClean="0"/>
              <a:t>‹#›</a:t>
            </a:fld>
            <a:endParaRPr lang="en-HK"/>
          </a:p>
        </p:txBody>
      </p:sp>
    </p:spTree>
    <p:extLst>
      <p:ext uri="{BB962C8B-B14F-4D97-AF65-F5344CB8AC3E}">
        <p14:creationId xmlns:p14="http://schemas.microsoft.com/office/powerpoint/2010/main" val="19488370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D07B0-AD12-4545-9886-A859CE9FB3C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HK"/>
          </a:p>
        </p:txBody>
      </p:sp>
      <p:sp>
        <p:nvSpPr>
          <p:cNvPr id="3" name="Text Placeholder 2">
            <a:extLst>
              <a:ext uri="{FF2B5EF4-FFF2-40B4-BE49-F238E27FC236}">
                <a16:creationId xmlns:a16="http://schemas.microsoft.com/office/drawing/2014/main" id="{2C641DEB-7CCB-425D-93A3-821F0A9AC91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96D8732-F518-48E0-813D-E2DA2664461F}"/>
              </a:ext>
            </a:extLst>
          </p:cNvPr>
          <p:cNvSpPr>
            <a:spLocks noGrp="1"/>
          </p:cNvSpPr>
          <p:nvPr>
            <p:ph type="dt" sz="half" idx="10"/>
          </p:nvPr>
        </p:nvSpPr>
        <p:spPr/>
        <p:txBody>
          <a:bodyPr/>
          <a:lstStyle/>
          <a:p>
            <a:fld id="{48324E2A-1549-4D67-BF91-787F7482088E}" type="datetimeFigureOut">
              <a:rPr lang="en-HK" smtClean="0"/>
              <a:t>13/1/2025</a:t>
            </a:fld>
            <a:endParaRPr lang="en-HK"/>
          </a:p>
        </p:txBody>
      </p:sp>
      <p:sp>
        <p:nvSpPr>
          <p:cNvPr id="5" name="Footer Placeholder 4">
            <a:extLst>
              <a:ext uri="{FF2B5EF4-FFF2-40B4-BE49-F238E27FC236}">
                <a16:creationId xmlns:a16="http://schemas.microsoft.com/office/drawing/2014/main" id="{22D37524-4F51-4564-8660-E8C8E8AEF76F}"/>
              </a:ext>
            </a:extLst>
          </p:cNvPr>
          <p:cNvSpPr>
            <a:spLocks noGrp="1"/>
          </p:cNvSpPr>
          <p:nvPr>
            <p:ph type="ftr" sz="quarter" idx="11"/>
          </p:nvPr>
        </p:nvSpPr>
        <p:spPr/>
        <p:txBody>
          <a:bodyPr/>
          <a:lstStyle/>
          <a:p>
            <a:endParaRPr lang="en-HK"/>
          </a:p>
        </p:txBody>
      </p:sp>
      <p:sp>
        <p:nvSpPr>
          <p:cNvPr id="6" name="Slide Number Placeholder 5">
            <a:extLst>
              <a:ext uri="{FF2B5EF4-FFF2-40B4-BE49-F238E27FC236}">
                <a16:creationId xmlns:a16="http://schemas.microsoft.com/office/drawing/2014/main" id="{A7397955-9A7C-478B-A0CB-052C80518430}"/>
              </a:ext>
            </a:extLst>
          </p:cNvPr>
          <p:cNvSpPr>
            <a:spLocks noGrp="1"/>
          </p:cNvSpPr>
          <p:nvPr>
            <p:ph type="sldNum" sz="quarter" idx="12"/>
          </p:nvPr>
        </p:nvSpPr>
        <p:spPr/>
        <p:txBody>
          <a:bodyPr/>
          <a:lstStyle/>
          <a:p>
            <a:fld id="{065D3A76-1CC7-41C2-ABE7-E44A8E88232E}" type="slidenum">
              <a:rPr lang="en-HK" smtClean="0"/>
              <a:t>‹#›</a:t>
            </a:fld>
            <a:endParaRPr lang="en-HK"/>
          </a:p>
        </p:txBody>
      </p:sp>
    </p:spTree>
    <p:extLst>
      <p:ext uri="{BB962C8B-B14F-4D97-AF65-F5344CB8AC3E}">
        <p14:creationId xmlns:p14="http://schemas.microsoft.com/office/powerpoint/2010/main" val="7518384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8003D-B28B-4543-A988-258F75E61C20}"/>
              </a:ext>
            </a:extLst>
          </p:cNvPr>
          <p:cNvSpPr>
            <a:spLocks noGrp="1"/>
          </p:cNvSpPr>
          <p:nvPr>
            <p:ph type="title"/>
          </p:nvPr>
        </p:nvSpPr>
        <p:spPr/>
        <p:txBody>
          <a:bodyPr/>
          <a:lstStyle/>
          <a:p>
            <a:r>
              <a:rPr lang="en-US"/>
              <a:t>Click to edit Master title style</a:t>
            </a:r>
            <a:endParaRPr lang="en-HK"/>
          </a:p>
        </p:txBody>
      </p:sp>
      <p:sp>
        <p:nvSpPr>
          <p:cNvPr id="3" name="Content Placeholder 2">
            <a:extLst>
              <a:ext uri="{FF2B5EF4-FFF2-40B4-BE49-F238E27FC236}">
                <a16:creationId xmlns:a16="http://schemas.microsoft.com/office/drawing/2014/main" id="{70921B04-B078-407D-B733-CD2ED17173A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4" name="Content Placeholder 3">
            <a:extLst>
              <a:ext uri="{FF2B5EF4-FFF2-40B4-BE49-F238E27FC236}">
                <a16:creationId xmlns:a16="http://schemas.microsoft.com/office/drawing/2014/main" id="{1CAA2677-D814-4E64-9E5D-9C2129DD593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5" name="Date Placeholder 4">
            <a:extLst>
              <a:ext uri="{FF2B5EF4-FFF2-40B4-BE49-F238E27FC236}">
                <a16:creationId xmlns:a16="http://schemas.microsoft.com/office/drawing/2014/main" id="{6C944B5D-B531-4E24-96B0-C0258B699F00}"/>
              </a:ext>
            </a:extLst>
          </p:cNvPr>
          <p:cNvSpPr>
            <a:spLocks noGrp="1"/>
          </p:cNvSpPr>
          <p:nvPr>
            <p:ph type="dt" sz="half" idx="10"/>
          </p:nvPr>
        </p:nvSpPr>
        <p:spPr/>
        <p:txBody>
          <a:bodyPr/>
          <a:lstStyle/>
          <a:p>
            <a:fld id="{48324E2A-1549-4D67-BF91-787F7482088E}" type="datetimeFigureOut">
              <a:rPr lang="en-HK" smtClean="0"/>
              <a:t>13/1/2025</a:t>
            </a:fld>
            <a:endParaRPr lang="en-HK"/>
          </a:p>
        </p:txBody>
      </p:sp>
      <p:sp>
        <p:nvSpPr>
          <p:cNvPr id="6" name="Footer Placeholder 5">
            <a:extLst>
              <a:ext uri="{FF2B5EF4-FFF2-40B4-BE49-F238E27FC236}">
                <a16:creationId xmlns:a16="http://schemas.microsoft.com/office/drawing/2014/main" id="{81968D50-2C38-4CDB-979A-8A0999E2EEF1}"/>
              </a:ext>
            </a:extLst>
          </p:cNvPr>
          <p:cNvSpPr>
            <a:spLocks noGrp="1"/>
          </p:cNvSpPr>
          <p:nvPr>
            <p:ph type="ftr" sz="quarter" idx="11"/>
          </p:nvPr>
        </p:nvSpPr>
        <p:spPr/>
        <p:txBody>
          <a:bodyPr/>
          <a:lstStyle/>
          <a:p>
            <a:endParaRPr lang="en-HK"/>
          </a:p>
        </p:txBody>
      </p:sp>
      <p:sp>
        <p:nvSpPr>
          <p:cNvPr id="7" name="Slide Number Placeholder 6">
            <a:extLst>
              <a:ext uri="{FF2B5EF4-FFF2-40B4-BE49-F238E27FC236}">
                <a16:creationId xmlns:a16="http://schemas.microsoft.com/office/drawing/2014/main" id="{C05908F7-D6FD-45D7-9D84-FD810723C5F5}"/>
              </a:ext>
            </a:extLst>
          </p:cNvPr>
          <p:cNvSpPr>
            <a:spLocks noGrp="1"/>
          </p:cNvSpPr>
          <p:nvPr>
            <p:ph type="sldNum" sz="quarter" idx="12"/>
          </p:nvPr>
        </p:nvSpPr>
        <p:spPr/>
        <p:txBody>
          <a:bodyPr/>
          <a:lstStyle/>
          <a:p>
            <a:fld id="{065D3A76-1CC7-41C2-ABE7-E44A8E88232E}" type="slidenum">
              <a:rPr lang="en-HK" smtClean="0"/>
              <a:t>‹#›</a:t>
            </a:fld>
            <a:endParaRPr lang="en-HK"/>
          </a:p>
        </p:txBody>
      </p:sp>
    </p:spTree>
    <p:extLst>
      <p:ext uri="{BB962C8B-B14F-4D97-AF65-F5344CB8AC3E}">
        <p14:creationId xmlns:p14="http://schemas.microsoft.com/office/powerpoint/2010/main" val="4257269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92EBC-A6AD-48DE-8E33-C89A92368302}"/>
              </a:ext>
            </a:extLst>
          </p:cNvPr>
          <p:cNvSpPr>
            <a:spLocks noGrp="1"/>
          </p:cNvSpPr>
          <p:nvPr>
            <p:ph type="title"/>
          </p:nvPr>
        </p:nvSpPr>
        <p:spPr>
          <a:xfrm>
            <a:off x="839788" y="365125"/>
            <a:ext cx="10515600" cy="1325563"/>
          </a:xfrm>
        </p:spPr>
        <p:txBody>
          <a:bodyPr/>
          <a:lstStyle/>
          <a:p>
            <a:r>
              <a:rPr lang="en-US"/>
              <a:t>Click to edit Master title style</a:t>
            </a:r>
            <a:endParaRPr lang="en-HK"/>
          </a:p>
        </p:txBody>
      </p:sp>
      <p:sp>
        <p:nvSpPr>
          <p:cNvPr id="3" name="Text Placeholder 2">
            <a:extLst>
              <a:ext uri="{FF2B5EF4-FFF2-40B4-BE49-F238E27FC236}">
                <a16:creationId xmlns:a16="http://schemas.microsoft.com/office/drawing/2014/main" id="{02374189-4911-446A-929E-DF78261632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52F3517-C3FF-48DB-B071-2E5487AF18C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5" name="Text Placeholder 4">
            <a:extLst>
              <a:ext uri="{FF2B5EF4-FFF2-40B4-BE49-F238E27FC236}">
                <a16:creationId xmlns:a16="http://schemas.microsoft.com/office/drawing/2014/main" id="{DDE8F2BD-22E5-4099-8FF9-AA107862E6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AFF0841-6D9E-4CB8-A478-304D7BC6810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7" name="Date Placeholder 6">
            <a:extLst>
              <a:ext uri="{FF2B5EF4-FFF2-40B4-BE49-F238E27FC236}">
                <a16:creationId xmlns:a16="http://schemas.microsoft.com/office/drawing/2014/main" id="{96694AD5-4D69-4863-9910-8F20EA6E6156}"/>
              </a:ext>
            </a:extLst>
          </p:cNvPr>
          <p:cNvSpPr>
            <a:spLocks noGrp="1"/>
          </p:cNvSpPr>
          <p:nvPr>
            <p:ph type="dt" sz="half" idx="10"/>
          </p:nvPr>
        </p:nvSpPr>
        <p:spPr/>
        <p:txBody>
          <a:bodyPr/>
          <a:lstStyle/>
          <a:p>
            <a:fld id="{48324E2A-1549-4D67-BF91-787F7482088E}" type="datetimeFigureOut">
              <a:rPr lang="en-HK" smtClean="0"/>
              <a:t>13/1/2025</a:t>
            </a:fld>
            <a:endParaRPr lang="en-HK"/>
          </a:p>
        </p:txBody>
      </p:sp>
      <p:sp>
        <p:nvSpPr>
          <p:cNvPr id="8" name="Footer Placeholder 7">
            <a:extLst>
              <a:ext uri="{FF2B5EF4-FFF2-40B4-BE49-F238E27FC236}">
                <a16:creationId xmlns:a16="http://schemas.microsoft.com/office/drawing/2014/main" id="{2D229714-509C-45F9-A926-8C06D2D279C9}"/>
              </a:ext>
            </a:extLst>
          </p:cNvPr>
          <p:cNvSpPr>
            <a:spLocks noGrp="1"/>
          </p:cNvSpPr>
          <p:nvPr>
            <p:ph type="ftr" sz="quarter" idx="11"/>
          </p:nvPr>
        </p:nvSpPr>
        <p:spPr/>
        <p:txBody>
          <a:bodyPr/>
          <a:lstStyle/>
          <a:p>
            <a:endParaRPr lang="en-HK"/>
          </a:p>
        </p:txBody>
      </p:sp>
      <p:sp>
        <p:nvSpPr>
          <p:cNvPr id="9" name="Slide Number Placeholder 8">
            <a:extLst>
              <a:ext uri="{FF2B5EF4-FFF2-40B4-BE49-F238E27FC236}">
                <a16:creationId xmlns:a16="http://schemas.microsoft.com/office/drawing/2014/main" id="{5F55DD9B-A700-40DA-A0E2-C5DD0091951C}"/>
              </a:ext>
            </a:extLst>
          </p:cNvPr>
          <p:cNvSpPr>
            <a:spLocks noGrp="1"/>
          </p:cNvSpPr>
          <p:nvPr>
            <p:ph type="sldNum" sz="quarter" idx="12"/>
          </p:nvPr>
        </p:nvSpPr>
        <p:spPr/>
        <p:txBody>
          <a:bodyPr/>
          <a:lstStyle/>
          <a:p>
            <a:fld id="{065D3A76-1CC7-41C2-ABE7-E44A8E88232E}" type="slidenum">
              <a:rPr lang="en-HK" smtClean="0"/>
              <a:t>‹#›</a:t>
            </a:fld>
            <a:endParaRPr lang="en-HK"/>
          </a:p>
        </p:txBody>
      </p:sp>
    </p:spTree>
    <p:extLst>
      <p:ext uri="{BB962C8B-B14F-4D97-AF65-F5344CB8AC3E}">
        <p14:creationId xmlns:p14="http://schemas.microsoft.com/office/powerpoint/2010/main" val="33134322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B6955-1E59-4269-9527-03E8B9D8BE43}"/>
              </a:ext>
            </a:extLst>
          </p:cNvPr>
          <p:cNvSpPr>
            <a:spLocks noGrp="1"/>
          </p:cNvSpPr>
          <p:nvPr>
            <p:ph type="title"/>
          </p:nvPr>
        </p:nvSpPr>
        <p:spPr/>
        <p:txBody>
          <a:bodyPr/>
          <a:lstStyle/>
          <a:p>
            <a:r>
              <a:rPr lang="en-US"/>
              <a:t>Click to edit Master title style</a:t>
            </a:r>
            <a:endParaRPr lang="en-HK"/>
          </a:p>
        </p:txBody>
      </p:sp>
      <p:sp>
        <p:nvSpPr>
          <p:cNvPr id="3" name="Date Placeholder 2">
            <a:extLst>
              <a:ext uri="{FF2B5EF4-FFF2-40B4-BE49-F238E27FC236}">
                <a16:creationId xmlns:a16="http://schemas.microsoft.com/office/drawing/2014/main" id="{0C8B5048-4DA0-4316-8941-4A918BEFA0A6}"/>
              </a:ext>
            </a:extLst>
          </p:cNvPr>
          <p:cNvSpPr>
            <a:spLocks noGrp="1"/>
          </p:cNvSpPr>
          <p:nvPr>
            <p:ph type="dt" sz="half" idx="10"/>
          </p:nvPr>
        </p:nvSpPr>
        <p:spPr/>
        <p:txBody>
          <a:bodyPr/>
          <a:lstStyle/>
          <a:p>
            <a:fld id="{48324E2A-1549-4D67-BF91-787F7482088E}" type="datetimeFigureOut">
              <a:rPr lang="en-HK" smtClean="0"/>
              <a:t>13/1/2025</a:t>
            </a:fld>
            <a:endParaRPr lang="en-HK"/>
          </a:p>
        </p:txBody>
      </p:sp>
      <p:sp>
        <p:nvSpPr>
          <p:cNvPr id="4" name="Footer Placeholder 3">
            <a:extLst>
              <a:ext uri="{FF2B5EF4-FFF2-40B4-BE49-F238E27FC236}">
                <a16:creationId xmlns:a16="http://schemas.microsoft.com/office/drawing/2014/main" id="{15A12A66-6B3B-4B51-B12B-78399967B058}"/>
              </a:ext>
            </a:extLst>
          </p:cNvPr>
          <p:cNvSpPr>
            <a:spLocks noGrp="1"/>
          </p:cNvSpPr>
          <p:nvPr>
            <p:ph type="ftr" sz="quarter" idx="11"/>
          </p:nvPr>
        </p:nvSpPr>
        <p:spPr/>
        <p:txBody>
          <a:bodyPr/>
          <a:lstStyle/>
          <a:p>
            <a:endParaRPr lang="en-HK"/>
          </a:p>
        </p:txBody>
      </p:sp>
      <p:sp>
        <p:nvSpPr>
          <p:cNvPr id="5" name="Slide Number Placeholder 4">
            <a:extLst>
              <a:ext uri="{FF2B5EF4-FFF2-40B4-BE49-F238E27FC236}">
                <a16:creationId xmlns:a16="http://schemas.microsoft.com/office/drawing/2014/main" id="{F4EA5914-B6AF-4C0A-872E-D89C42281490}"/>
              </a:ext>
            </a:extLst>
          </p:cNvPr>
          <p:cNvSpPr>
            <a:spLocks noGrp="1"/>
          </p:cNvSpPr>
          <p:nvPr>
            <p:ph type="sldNum" sz="quarter" idx="12"/>
          </p:nvPr>
        </p:nvSpPr>
        <p:spPr/>
        <p:txBody>
          <a:bodyPr/>
          <a:lstStyle/>
          <a:p>
            <a:fld id="{065D3A76-1CC7-41C2-ABE7-E44A8E88232E}" type="slidenum">
              <a:rPr lang="en-HK" smtClean="0"/>
              <a:t>‹#›</a:t>
            </a:fld>
            <a:endParaRPr lang="en-HK"/>
          </a:p>
        </p:txBody>
      </p:sp>
    </p:spTree>
    <p:extLst>
      <p:ext uri="{BB962C8B-B14F-4D97-AF65-F5344CB8AC3E}">
        <p14:creationId xmlns:p14="http://schemas.microsoft.com/office/powerpoint/2010/main" val="12088499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0728735-E297-4C85-B2A3-89EE3F2C444C}"/>
              </a:ext>
            </a:extLst>
          </p:cNvPr>
          <p:cNvSpPr>
            <a:spLocks noGrp="1"/>
          </p:cNvSpPr>
          <p:nvPr>
            <p:ph type="dt" sz="half" idx="10"/>
          </p:nvPr>
        </p:nvSpPr>
        <p:spPr/>
        <p:txBody>
          <a:bodyPr/>
          <a:lstStyle/>
          <a:p>
            <a:fld id="{48324E2A-1549-4D67-BF91-787F7482088E}" type="datetimeFigureOut">
              <a:rPr lang="en-HK" smtClean="0"/>
              <a:t>13/1/2025</a:t>
            </a:fld>
            <a:endParaRPr lang="en-HK"/>
          </a:p>
        </p:txBody>
      </p:sp>
      <p:sp>
        <p:nvSpPr>
          <p:cNvPr id="3" name="Footer Placeholder 2">
            <a:extLst>
              <a:ext uri="{FF2B5EF4-FFF2-40B4-BE49-F238E27FC236}">
                <a16:creationId xmlns:a16="http://schemas.microsoft.com/office/drawing/2014/main" id="{84399FB6-571D-45F7-92D7-F7DD0504B59B}"/>
              </a:ext>
            </a:extLst>
          </p:cNvPr>
          <p:cNvSpPr>
            <a:spLocks noGrp="1"/>
          </p:cNvSpPr>
          <p:nvPr>
            <p:ph type="ftr" sz="quarter" idx="11"/>
          </p:nvPr>
        </p:nvSpPr>
        <p:spPr/>
        <p:txBody>
          <a:bodyPr/>
          <a:lstStyle/>
          <a:p>
            <a:endParaRPr lang="en-HK"/>
          </a:p>
        </p:txBody>
      </p:sp>
      <p:sp>
        <p:nvSpPr>
          <p:cNvPr id="4" name="Slide Number Placeholder 3">
            <a:extLst>
              <a:ext uri="{FF2B5EF4-FFF2-40B4-BE49-F238E27FC236}">
                <a16:creationId xmlns:a16="http://schemas.microsoft.com/office/drawing/2014/main" id="{AE8E5EDC-17E3-461C-B5B5-E44A68686B60}"/>
              </a:ext>
            </a:extLst>
          </p:cNvPr>
          <p:cNvSpPr>
            <a:spLocks noGrp="1"/>
          </p:cNvSpPr>
          <p:nvPr>
            <p:ph type="sldNum" sz="quarter" idx="12"/>
          </p:nvPr>
        </p:nvSpPr>
        <p:spPr/>
        <p:txBody>
          <a:bodyPr/>
          <a:lstStyle/>
          <a:p>
            <a:fld id="{065D3A76-1CC7-41C2-ABE7-E44A8E88232E}" type="slidenum">
              <a:rPr lang="en-HK" smtClean="0"/>
              <a:t>‹#›</a:t>
            </a:fld>
            <a:endParaRPr lang="en-HK"/>
          </a:p>
        </p:txBody>
      </p:sp>
    </p:spTree>
    <p:extLst>
      <p:ext uri="{BB962C8B-B14F-4D97-AF65-F5344CB8AC3E}">
        <p14:creationId xmlns:p14="http://schemas.microsoft.com/office/powerpoint/2010/main" val="1450689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A7B77-6C5C-4491-9E82-05A26AE921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HK"/>
          </a:p>
        </p:txBody>
      </p:sp>
      <p:sp>
        <p:nvSpPr>
          <p:cNvPr id="3" name="Content Placeholder 2">
            <a:extLst>
              <a:ext uri="{FF2B5EF4-FFF2-40B4-BE49-F238E27FC236}">
                <a16:creationId xmlns:a16="http://schemas.microsoft.com/office/drawing/2014/main" id="{80917E73-B102-405E-83FD-07B097B2189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4" name="Text Placeholder 3">
            <a:extLst>
              <a:ext uri="{FF2B5EF4-FFF2-40B4-BE49-F238E27FC236}">
                <a16:creationId xmlns:a16="http://schemas.microsoft.com/office/drawing/2014/main" id="{24D205F6-F2DC-404C-805D-11A5FD3D4E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9536621-B98C-452D-8527-B0EB406BC1CD}"/>
              </a:ext>
            </a:extLst>
          </p:cNvPr>
          <p:cNvSpPr>
            <a:spLocks noGrp="1"/>
          </p:cNvSpPr>
          <p:nvPr>
            <p:ph type="dt" sz="half" idx="10"/>
          </p:nvPr>
        </p:nvSpPr>
        <p:spPr/>
        <p:txBody>
          <a:bodyPr/>
          <a:lstStyle/>
          <a:p>
            <a:fld id="{48324E2A-1549-4D67-BF91-787F7482088E}" type="datetimeFigureOut">
              <a:rPr lang="en-HK" smtClean="0"/>
              <a:t>13/1/2025</a:t>
            </a:fld>
            <a:endParaRPr lang="en-HK"/>
          </a:p>
        </p:txBody>
      </p:sp>
      <p:sp>
        <p:nvSpPr>
          <p:cNvPr id="6" name="Footer Placeholder 5">
            <a:extLst>
              <a:ext uri="{FF2B5EF4-FFF2-40B4-BE49-F238E27FC236}">
                <a16:creationId xmlns:a16="http://schemas.microsoft.com/office/drawing/2014/main" id="{F147F040-DB13-4782-B5B0-3353A01DCFD1}"/>
              </a:ext>
            </a:extLst>
          </p:cNvPr>
          <p:cNvSpPr>
            <a:spLocks noGrp="1"/>
          </p:cNvSpPr>
          <p:nvPr>
            <p:ph type="ftr" sz="quarter" idx="11"/>
          </p:nvPr>
        </p:nvSpPr>
        <p:spPr/>
        <p:txBody>
          <a:bodyPr/>
          <a:lstStyle/>
          <a:p>
            <a:endParaRPr lang="en-HK"/>
          </a:p>
        </p:txBody>
      </p:sp>
      <p:sp>
        <p:nvSpPr>
          <p:cNvPr id="7" name="Slide Number Placeholder 6">
            <a:extLst>
              <a:ext uri="{FF2B5EF4-FFF2-40B4-BE49-F238E27FC236}">
                <a16:creationId xmlns:a16="http://schemas.microsoft.com/office/drawing/2014/main" id="{5C17DF8D-56FB-4C6A-BA49-7017BE48B1C5}"/>
              </a:ext>
            </a:extLst>
          </p:cNvPr>
          <p:cNvSpPr>
            <a:spLocks noGrp="1"/>
          </p:cNvSpPr>
          <p:nvPr>
            <p:ph type="sldNum" sz="quarter" idx="12"/>
          </p:nvPr>
        </p:nvSpPr>
        <p:spPr/>
        <p:txBody>
          <a:bodyPr/>
          <a:lstStyle/>
          <a:p>
            <a:fld id="{065D3A76-1CC7-41C2-ABE7-E44A8E88232E}" type="slidenum">
              <a:rPr lang="en-HK" smtClean="0"/>
              <a:t>‹#›</a:t>
            </a:fld>
            <a:endParaRPr lang="en-HK"/>
          </a:p>
        </p:txBody>
      </p:sp>
    </p:spTree>
    <p:extLst>
      <p:ext uri="{BB962C8B-B14F-4D97-AF65-F5344CB8AC3E}">
        <p14:creationId xmlns:p14="http://schemas.microsoft.com/office/powerpoint/2010/main" val="3696609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03D45-9A3F-4888-AD31-982898C0616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HK"/>
          </a:p>
        </p:txBody>
      </p:sp>
      <p:sp>
        <p:nvSpPr>
          <p:cNvPr id="3" name="Picture Placeholder 2">
            <a:extLst>
              <a:ext uri="{FF2B5EF4-FFF2-40B4-BE49-F238E27FC236}">
                <a16:creationId xmlns:a16="http://schemas.microsoft.com/office/drawing/2014/main" id="{7A29BECB-2080-4B44-A4D6-AD3C93451F2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HK"/>
          </a:p>
        </p:txBody>
      </p:sp>
      <p:sp>
        <p:nvSpPr>
          <p:cNvPr id="4" name="Text Placeholder 3">
            <a:extLst>
              <a:ext uri="{FF2B5EF4-FFF2-40B4-BE49-F238E27FC236}">
                <a16:creationId xmlns:a16="http://schemas.microsoft.com/office/drawing/2014/main" id="{10C6AE1E-03C0-4CDF-845B-B6E72167D4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5B21017-51D5-4A53-9567-026858BD4E7E}"/>
              </a:ext>
            </a:extLst>
          </p:cNvPr>
          <p:cNvSpPr>
            <a:spLocks noGrp="1"/>
          </p:cNvSpPr>
          <p:nvPr>
            <p:ph type="dt" sz="half" idx="10"/>
          </p:nvPr>
        </p:nvSpPr>
        <p:spPr/>
        <p:txBody>
          <a:bodyPr/>
          <a:lstStyle/>
          <a:p>
            <a:fld id="{48324E2A-1549-4D67-BF91-787F7482088E}" type="datetimeFigureOut">
              <a:rPr lang="en-HK" smtClean="0"/>
              <a:t>13/1/2025</a:t>
            </a:fld>
            <a:endParaRPr lang="en-HK"/>
          </a:p>
        </p:txBody>
      </p:sp>
      <p:sp>
        <p:nvSpPr>
          <p:cNvPr id="6" name="Footer Placeholder 5">
            <a:extLst>
              <a:ext uri="{FF2B5EF4-FFF2-40B4-BE49-F238E27FC236}">
                <a16:creationId xmlns:a16="http://schemas.microsoft.com/office/drawing/2014/main" id="{98F71436-0774-44F5-9200-12C5CFC1F6A6}"/>
              </a:ext>
            </a:extLst>
          </p:cNvPr>
          <p:cNvSpPr>
            <a:spLocks noGrp="1"/>
          </p:cNvSpPr>
          <p:nvPr>
            <p:ph type="ftr" sz="quarter" idx="11"/>
          </p:nvPr>
        </p:nvSpPr>
        <p:spPr/>
        <p:txBody>
          <a:bodyPr/>
          <a:lstStyle/>
          <a:p>
            <a:endParaRPr lang="en-HK"/>
          </a:p>
        </p:txBody>
      </p:sp>
      <p:sp>
        <p:nvSpPr>
          <p:cNvPr id="7" name="Slide Number Placeholder 6">
            <a:extLst>
              <a:ext uri="{FF2B5EF4-FFF2-40B4-BE49-F238E27FC236}">
                <a16:creationId xmlns:a16="http://schemas.microsoft.com/office/drawing/2014/main" id="{FF3772A3-70DE-4303-A92A-094F32220526}"/>
              </a:ext>
            </a:extLst>
          </p:cNvPr>
          <p:cNvSpPr>
            <a:spLocks noGrp="1"/>
          </p:cNvSpPr>
          <p:nvPr>
            <p:ph type="sldNum" sz="quarter" idx="12"/>
          </p:nvPr>
        </p:nvSpPr>
        <p:spPr/>
        <p:txBody>
          <a:bodyPr/>
          <a:lstStyle/>
          <a:p>
            <a:fld id="{065D3A76-1CC7-41C2-ABE7-E44A8E88232E}" type="slidenum">
              <a:rPr lang="en-HK" smtClean="0"/>
              <a:t>‹#›</a:t>
            </a:fld>
            <a:endParaRPr lang="en-HK"/>
          </a:p>
        </p:txBody>
      </p:sp>
    </p:spTree>
    <p:extLst>
      <p:ext uri="{BB962C8B-B14F-4D97-AF65-F5344CB8AC3E}">
        <p14:creationId xmlns:p14="http://schemas.microsoft.com/office/powerpoint/2010/main" val="20371524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91012-FCF3-487C-B994-FC5F21C19E59}"/>
              </a:ext>
            </a:extLst>
          </p:cNvPr>
          <p:cNvSpPr>
            <a:spLocks noGrp="1"/>
          </p:cNvSpPr>
          <p:nvPr>
            <p:ph type="title"/>
          </p:nvPr>
        </p:nvSpPr>
        <p:spPr/>
        <p:txBody>
          <a:bodyPr/>
          <a:lstStyle/>
          <a:p>
            <a:r>
              <a:rPr lang="en-US"/>
              <a:t>Click to edit Master title style</a:t>
            </a:r>
            <a:endParaRPr lang="en-HK"/>
          </a:p>
        </p:txBody>
      </p:sp>
      <p:sp>
        <p:nvSpPr>
          <p:cNvPr id="3" name="Vertical Text Placeholder 2">
            <a:extLst>
              <a:ext uri="{FF2B5EF4-FFF2-40B4-BE49-F238E27FC236}">
                <a16:creationId xmlns:a16="http://schemas.microsoft.com/office/drawing/2014/main" id="{EF7966B8-A8B9-495F-98B3-FA3D7097FE0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4" name="Date Placeholder 3">
            <a:extLst>
              <a:ext uri="{FF2B5EF4-FFF2-40B4-BE49-F238E27FC236}">
                <a16:creationId xmlns:a16="http://schemas.microsoft.com/office/drawing/2014/main" id="{5DC52BA1-D284-483D-A803-D0AC969BCC8B}"/>
              </a:ext>
            </a:extLst>
          </p:cNvPr>
          <p:cNvSpPr>
            <a:spLocks noGrp="1"/>
          </p:cNvSpPr>
          <p:nvPr>
            <p:ph type="dt" sz="half" idx="10"/>
          </p:nvPr>
        </p:nvSpPr>
        <p:spPr/>
        <p:txBody>
          <a:bodyPr/>
          <a:lstStyle/>
          <a:p>
            <a:fld id="{48324E2A-1549-4D67-BF91-787F7482088E}" type="datetimeFigureOut">
              <a:rPr lang="en-HK" smtClean="0"/>
              <a:t>13/1/2025</a:t>
            </a:fld>
            <a:endParaRPr lang="en-HK"/>
          </a:p>
        </p:txBody>
      </p:sp>
      <p:sp>
        <p:nvSpPr>
          <p:cNvPr id="5" name="Footer Placeholder 4">
            <a:extLst>
              <a:ext uri="{FF2B5EF4-FFF2-40B4-BE49-F238E27FC236}">
                <a16:creationId xmlns:a16="http://schemas.microsoft.com/office/drawing/2014/main" id="{7D1A091C-E984-46DE-BB42-D0BE8740ED98}"/>
              </a:ext>
            </a:extLst>
          </p:cNvPr>
          <p:cNvSpPr>
            <a:spLocks noGrp="1"/>
          </p:cNvSpPr>
          <p:nvPr>
            <p:ph type="ftr" sz="quarter" idx="11"/>
          </p:nvPr>
        </p:nvSpPr>
        <p:spPr/>
        <p:txBody>
          <a:bodyPr/>
          <a:lstStyle/>
          <a:p>
            <a:endParaRPr lang="en-HK"/>
          </a:p>
        </p:txBody>
      </p:sp>
      <p:sp>
        <p:nvSpPr>
          <p:cNvPr id="6" name="Slide Number Placeholder 5">
            <a:extLst>
              <a:ext uri="{FF2B5EF4-FFF2-40B4-BE49-F238E27FC236}">
                <a16:creationId xmlns:a16="http://schemas.microsoft.com/office/drawing/2014/main" id="{3CF073C3-9976-40BE-888F-F85738BDA736}"/>
              </a:ext>
            </a:extLst>
          </p:cNvPr>
          <p:cNvSpPr>
            <a:spLocks noGrp="1"/>
          </p:cNvSpPr>
          <p:nvPr>
            <p:ph type="sldNum" sz="quarter" idx="12"/>
          </p:nvPr>
        </p:nvSpPr>
        <p:spPr/>
        <p:txBody>
          <a:bodyPr/>
          <a:lstStyle/>
          <a:p>
            <a:fld id="{065D3A76-1CC7-41C2-ABE7-E44A8E88232E}" type="slidenum">
              <a:rPr lang="en-HK" smtClean="0"/>
              <a:t>‹#›</a:t>
            </a:fld>
            <a:endParaRPr lang="en-HK"/>
          </a:p>
        </p:txBody>
      </p:sp>
    </p:spTree>
    <p:extLst>
      <p:ext uri="{BB962C8B-B14F-4D97-AF65-F5344CB8AC3E}">
        <p14:creationId xmlns:p14="http://schemas.microsoft.com/office/powerpoint/2010/main" val="33227022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F61718-D711-41E0-90C8-190EF525596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HK"/>
          </a:p>
        </p:txBody>
      </p:sp>
      <p:sp>
        <p:nvSpPr>
          <p:cNvPr id="3" name="Vertical Text Placeholder 2">
            <a:extLst>
              <a:ext uri="{FF2B5EF4-FFF2-40B4-BE49-F238E27FC236}">
                <a16:creationId xmlns:a16="http://schemas.microsoft.com/office/drawing/2014/main" id="{ED4DF1E7-A88E-4BE6-97C7-135AADD06F5C}"/>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4" name="Date Placeholder 3">
            <a:extLst>
              <a:ext uri="{FF2B5EF4-FFF2-40B4-BE49-F238E27FC236}">
                <a16:creationId xmlns:a16="http://schemas.microsoft.com/office/drawing/2014/main" id="{8FC767E0-DF4B-486A-AFC2-D93317AB0DDA}"/>
              </a:ext>
            </a:extLst>
          </p:cNvPr>
          <p:cNvSpPr>
            <a:spLocks noGrp="1"/>
          </p:cNvSpPr>
          <p:nvPr>
            <p:ph type="dt" sz="half" idx="10"/>
          </p:nvPr>
        </p:nvSpPr>
        <p:spPr/>
        <p:txBody>
          <a:bodyPr/>
          <a:lstStyle/>
          <a:p>
            <a:fld id="{48324E2A-1549-4D67-BF91-787F7482088E}" type="datetimeFigureOut">
              <a:rPr lang="en-HK" smtClean="0"/>
              <a:t>13/1/2025</a:t>
            </a:fld>
            <a:endParaRPr lang="en-HK"/>
          </a:p>
        </p:txBody>
      </p:sp>
      <p:sp>
        <p:nvSpPr>
          <p:cNvPr id="5" name="Footer Placeholder 4">
            <a:extLst>
              <a:ext uri="{FF2B5EF4-FFF2-40B4-BE49-F238E27FC236}">
                <a16:creationId xmlns:a16="http://schemas.microsoft.com/office/drawing/2014/main" id="{03FCAE97-3FC4-4E5A-BE5D-98FE773669B4}"/>
              </a:ext>
            </a:extLst>
          </p:cNvPr>
          <p:cNvSpPr>
            <a:spLocks noGrp="1"/>
          </p:cNvSpPr>
          <p:nvPr>
            <p:ph type="ftr" sz="quarter" idx="11"/>
          </p:nvPr>
        </p:nvSpPr>
        <p:spPr/>
        <p:txBody>
          <a:bodyPr/>
          <a:lstStyle/>
          <a:p>
            <a:endParaRPr lang="en-HK"/>
          </a:p>
        </p:txBody>
      </p:sp>
      <p:sp>
        <p:nvSpPr>
          <p:cNvPr id="6" name="Slide Number Placeholder 5">
            <a:extLst>
              <a:ext uri="{FF2B5EF4-FFF2-40B4-BE49-F238E27FC236}">
                <a16:creationId xmlns:a16="http://schemas.microsoft.com/office/drawing/2014/main" id="{1CB979D9-9C28-470E-A682-B5C60A0008B2}"/>
              </a:ext>
            </a:extLst>
          </p:cNvPr>
          <p:cNvSpPr>
            <a:spLocks noGrp="1"/>
          </p:cNvSpPr>
          <p:nvPr>
            <p:ph type="sldNum" sz="quarter" idx="12"/>
          </p:nvPr>
        </p:nvSpPr>
        <p:spPr/>
        <p:txBody>
          <a:bodyPr/>
          <a:lstStyle/>
          <a:p>
            <a:fld id="{065D3A76-1CC7-41C2-ABE7-E44A8E88232E}" type="slidenum">
              <a:rPr lang="en-HK" smtClean="0"/>
              <a:t>‹#›</a:t>
            </a:fld>
            <a:endParaRPr lang="en-HK"/>
          </a:p>
        </p:txBody>
      </p:sp>
    </p:spTree>
    <p:extLst>
      <p:ext uri="{BB962C8B-B14F-4D97-AF65-F5344CB8AC3E}">
        <p14:creationId xmlns:p14="http://schemas.microsoft.com/office/powerpoint/2010/main" val="27340598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E2B5038-50D0-4E32-92F3-8B974A8918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HK"/>
          </a:p>
        </p:txBody>
      </p:sp>
      <p:sp>
        <p:nvSpPr>
          <p:cNvPr id="3" name="Text Placeholder 2">
            <a:extLst>
              <a:ext uri="{FF2B5EF4-FFF2-40B4-BE49-F238E27FC236}">
                <a16:creationId xmlns:a16="http://schemas.microsoft.com/office/drawing/2014/main" id="{7DF349D4-5A38-42E2-9DBB-1C0A8F475B3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4" name="Date Placeholder 3">
            <a:extLst>
              <a:ext uri="{FF2B5EF4-FFF2-40B4-BE49-F238E27FC236}">
                <a16:creationId xmlns:a16="http://schemas.microsoft.com/office/drawing/2014/main" id="{717C085F-D08C-4AAC-A907-230A912CCE0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324E2A-1549-4D67-BF91-787F7482088E}" type="datetimeFigureOut">
              <a:rPr lang="en-HK" smtClean="0"/>
              <a:t>13/1/2025</a:t>
            </a:fld>
            <a:endParaRPr lang="en-HK"/>
          </a:p>
        </p:txBody>
      </p:sp>
      <p:sp>
        <p:nvSpPr>
          <p:cNvPr id="5" name="Footer Placeholder 4">
            <a:extLst>
              <a:ext uri="{FF2B5EF4-FFF2-40B4-BE49-F238E27FC236}">
                <a16:creationId xmlns:a16="http://schemas.microsoft.com/office/drawing/2014/main" id="{6290D37D-A305-417F-A69A-6CB6BB78DEC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HK"/>
          </a:p>
        </p:txBody>
      </p:sp>
      <p:sp>
        <p:nvSpPr>
          <p:cNvPr id="6" name="Slide Number Placeholder 5">
            <a:extLst>
              <a:ext uri="{FF2B5EF4-FFF2-40B4-BE49-F238E27FC236}">
                <a16:creationId xmlns:a16="http://schemas.microsoft.com/office/drawing/2014/main" id="{A527C516-1857-4C87-B9DF-F27B429ECE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5D3A76-1CC7-41C2-ABE7-E44A8E88232E}" type="slidenum">
              <a:rPr lang="en-HK" smtClean="0"/>
              <a:t>‹#›</a:t>
            </a:fld>
            <a:endParaRPr lang="en-HK"/>
          </a:p>
        </p:txBody>
      </p:sp>
    </p:spTree>
    <p:extLst>
      <p:ext uri="{BB962C8B-B14F-4D97-AF65-F5344CB8AC3E}">
        <p14:creationId xmlns:p14="http://schemas.microsoft.com/office/powerpoint/2010/main" val="12983451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9AC28-D958-4314-B7CE-88618BF539B2}"/>
              </a:ext>
            </a:extLst>
          </p:cNvPr>
          <p:cNvSpPr>
            <a:spLocks noGrp="1"/>
          </p:cNvSpPr>
          <p:nvPr>
            <p:ph type="ctrTitle"/>
          </p:nvPr>
        </p:nvSpPr>
        <p:spPr/>
        <p:txBody>
          <a:bodyPr>
            <a:normAutofit fontScale="90000"/>
          </a:bodyPr>
          <a:lstStyle/>
          <a:p>
            <a:r>
              <a:rPr lang="en-HK" dirty="0"/>
              <a:t>IS8014 </a:t>
            </a:r>
            <a:br>
              <a:rPr lang="en-HK" dirty="0"/>
            </a:br>
            <a:r>
              <a:rPr lang="en-HK" dirty="0"/>
              <a:t>Theory &amp; Qualitative IS Research</a:t>
            </a:r>
          </a:p>
        </p:txBody>
      </p:sp>
      <p:sp>
        <p:nvSpPr>
          <p:cNvPr id="3" name="Subtitle 2">
            <a:extLst>
              <a:ext uri="{FF2B5EF4-FFF2-40B4-BE49-F238E27FC236}">
                <a16:creationId xmlns:a16="http://schemas.microsoft.com/office/drawing/2014/main" id="{671C6219-6076-4CA7-8A85-2DCC5E568924}"/>
              </a:ext>
            </a:extLst>
          </p:cNvPr>
          <p:cNvSpPr>
            <a:spLocks noGrp="1"/>
          </p:cNvSpPr>
          <p:nvPr>
            <p:ph type="subTitle" idx="1"/>
          </p:nvPr>
        </p:nvSpPr>
        <p:spPr/>
        <p:txBody>
          <a:bodyPr>
            <a:normAutofit/>
          </a:bodyPr>
          <a:lstStyle/>
          <a:p>
            <a:r>
              <a:rPr lang="en-HK" sz="4000" dirty="0"/>
              <a:t>II: Foundations of Theory Development</a:t>
            </a:r>
          </a:p>
        </p:txBody>
      </p:sp>
    </p:spTree>
    <p:extLst>
      <p:ext uri="{BB962C8B-B14F-4D97-AF65-F5344CB8AC3E}">
        <p14:creationId xmlns:p14="http://schemas.microsoft.com/office/powerpoint/2010/main" val="31569027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BA452-C4BA-40DE-93D7-0F5F0F48DA1E}"/>
              </a:ext>
            </a:extLst>
          </p:cNvPr>
          <p:cNvSpPr>
            <a:spLocks noGrp="1"/>
          </p:cNvSpPr>
          <p:nvPr>
            <p:ph type="title"/>
          </p:nvPr>
        </p:nvSpPr>
        <p:spPr/>
        <p:txBody>
          <a:bodyPr/>
          <a:lstStyle/>
          <a:p>
            <a:r>
              <a:rPr lang="en-US" dirty="0"/>
              <a:t>Student Presentation Arrangements</a:t>
            </a:r>
            <a:endParaRPr lang="en-HK" dirty="0"/>
          </a:p>
        </p:txBody>
      </p:sp>
      <p:sp>
        <p:nvSpPr>
          <p:cNvPr id="3" name="Content Placeholder 2">
            <a:extLst>
              <a:ext uri="{FF2B5EF4-FFF2-40B4-BE49-F238E27FC236}">
                <a16:creationId xmlns:a16="http://schemas.microsoft.com/office/drawing/2014/main" id="{4013EDD1-5E4F-4C25-9CE7-4BFA4C5367FD}"/>
              </a:ext>
            </a:extLst>
          </p:cNvPr>
          <p:cNvSpPr>
            <a:spLocks noGrp="1"/>
          </p:cNvSpPr>
          <p:nvPr>
            <p:ph idx="1"/>
          </p:nvPr>
        </p:nvSpPr>
        <p:spPr/>
        <p:txBody>
          <a:bodyPr>
            <a:normAutofit/>
          </a:bodyPr>
          <a:lstStyle/>
          <a:p>
            <a:r>
              <a:rPr lang="en-US" dirty="0"/>
              <a:t>I have earmarked six classes where I would like you to present</a:t>
            </a:r>
          </a:p>
          <a:p>
            <a:pPr lvl="1"/>
            <a:r>
              <a:rPr lang="en-HK" dirty="0"/>
              <a:t>4 – Literature and theory</a:t>
            </a:r>
          </a:p>
          <a:p>
            <a:pPr lvl="1"/>
            <a:r>
              <a:rPr lang="en-HK" dirty="0"/>
              <a:t>7 – Theory Building 1</a:t>
            </a:r>
          </a:p>
          <a:p>
            <a:pPr lvl="1"/>
            <a:r>
              <a:rPr lang="en-HK" dirty="0"/>
              <a:t>9 – Theory  building 2 </a:t>
            </a:r>
          </a:p>
          <a:p>
            <a:pPr lvl="1"/>
            <a:r>
              <a:rPr lang="en-HK" dirty="0"/>
              <a:t>10 – Context and theory</a:t>
            </a:r>
          </a:p>
          <a:p>
            <a:pPr lvl="1"/>
            <a:r>
              <a:rPr lang="en-HK" dirty="0"/>
              <a:t>11 – Time and theory</a:t>
            </a:r>
          </a:p>
          <a:p>
            <a:pPr lvl="1"/>
            <a:r>
              <a:rPr lang="en-HK" dirty="0"/>
              <a:t>12 - Native/indigenous theories</a:t>
            </a:r>
          </a:p>
          <a:p>
            <a:r>
              <a:rPr lang="en-US" dirty="0"/>
              <a:t>I</a:t>
            </a:r>
            <a:r>
              <a:rPr lang="en-HK" dirty="0"/>
              <a:t> suggest that you form teams of 3 people and each team is responsible for two classes. The only restriction is that for 7, 9 and 12, each team does one of them. The others </a:t>
            </a:r>
            <a:r>
              <a:rPr lang="en-HK"/>
              <a:t>are open. </a:t>
            </a:r>
            <a:endParaRPr lang="en-HK" dirty="0"/>
          </a:p>
        </p:txBody>
      </p:sp>
    </p:spTree>
    <p:extLst>
      <p:ext uri="{BB962C8B-B14F-4D97-AF65-F5344CB8AC3E}">
        <p14:creationId xmlns:p14="http://schemas.microsoft.com/office/powerpoint/2010/main" val="4089224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C9C33-8C1E-44CC-89B8-C57D6350FA3D}"/>
              </a:ext>
            </a:extLst>
          </p:cNvPr>
          <p:cNvSpPr>
            <a:spLocks noGrp="1"/>
          </p:cNvSpPr>
          <p:nvPr>
            <p:ph type="title"/>
          </p:nvPr>
        </p:nvSpPr>
        <p:spPr>
          <a:xfrm>
            <a:off x="838200" y="365125"/>
            <a:ext cx="10515600" cy="913169"/>
          </a:xfrm>
        </p:spPr>
        <p:txBody>
          <a:bodyPr/>
          <a:lstStyle/>
          <a:p>
            <a:r>
              <a:rPr lang="en-HK" dirty="0"/>
              <a:t>Questions for this week</a:t>
            </a:r>
          </a:p>
        </p:txBody>
      </p:sp>
      <p:sp>
        <p:nvSpPr>
          <p:cNvPr id="3" name="Content Placeholder 2">
            <a:extLst>
              <a:ext uri="{FF2B5EF4-FFF2-40B4-BE49-F238E27FC236}">
                <a16:creationId xmlns:a16="http://schemas.microsoft.com/office/drawing/2014/main" id="{D09550AC-E643-4CBC-9C92-3FE4DB778EA7}"/>
              </a:ext>
            </a:extLst>
          </p:cNvPr>
          <p:cNvSpPr>
            <a:spLocks noGrp="1"/>
          </p:cNvSpPr>
          <p:nvPr>
            <p:ph idx="1"/>
          </p:nvPr>
        </p:nvSpPr>
        <p:spPr>
          <a:xfrm>
            <a:off x="838200" y="1194318"/>
            <a:ext cx="10515600" cy="5225143"/>
          </a:xfrm>
        </p:spPr>
        <p:txBody>
          <a:bodyPr>
            <a:normAutofit fontScale="92500" lnSpcReduction="10000"/>
          </a:bodyPr>
          <a:lstStyle/>
          <a:p>
            <a:r>
              <a:rPr lang="en-US" sz="2400" dirty="0">
                <a:ea typeface="Cambria" panose="02040503050406030204" pitchFamily="18" charset="0"/>
                <a:cs typeface="Arial" panose="020B0604020202020204" pitchFamily="34" charset="0"/>
              </a:rPr>
              <a:t>Alvesson and Sandberg (2011) differentiate between research that involves “gap spotting” and research that challenges “assumptions underlying existing literature”. How do you feel about these two approaches? Do you like either one? Why?</a:t>
            </a:r>
          </a:p>
          <a:p>
            <a:r>
              <a:rPr lang="en-US" sz="2400" dirty="0">
                <a:ea typeface="Cambria" panose="02040503050406030204" pitchFamily="18" charset="0"/>
                <a:cs typeface="Arial" panose="020B0604020202020204" pitchFamily="34" charset="0"/>
              </a:rPr>
              <a:t>Sutton and Staw (1995) argue that references, data, variables, diagrams, and hypotheses are not theory. Do you agree? Why? What is/are lacking in each of these (references, data, variables, diagrams, and hypotheses) such that Sutton and Staw argue that they are not theory? </a:t>
            </a:r>
            <a:endParaRPr lang="en-HK" sz="2400" dirty="0">
              <a:ea typeface="Cambria" panose="02040503050406030204" pitchFamily="18" charset="0"/>
              <a:cs typeface="Arial" panose="020B0604020202020204" pitchFamily="34" charset="0"/>
            </a:endParaRPr>
          </a:p>
          <a:p>
            <a:r>
              <a:rPr lang="en-US" sz="2400" dirty="0">
                <a:ea typeface="Cambria" panose="02040503050406030204" pitchFamily="18" charset="0"/>
                <a:cs typeface="Arial" panose="020B0604020202020204" pitchFamily="34" charset="0"/>
              </a:rPr>
              <a:t>Weick (1995, 387) observes that all five (references, data, variables, diagrams, and hypotheses) can serve as a means to theory construction. What does Weick mean? How can they serve as a means to theory construction?</a:t>
            </a:r>
            <a:endParaRPr lang="en-HK" sz="2400" dirty="0">
              <a:ea typeface="Cambria" panose="02040503050406030204" pitchFamily="18" charset="0"/>
              <a:cs typeface="Arial" panose="020B0604020202020204" pitchFamily="34" charset="0"/>
            </a:endParaRPr>
          </a:p>
          <a:p>
            <a:r>
              <a:rPr lang="en-US" sz="2400" dirty="0">
                <a:ea typeface="Cambria" panose="02040503050406030204" pitchFamily="18" charset="0"/>
                <a:cs typeface="Arial" panose="020B0604020202020204" pitchFamily="34" charset="0"/>
              </a:rPr>
              <a:t>Whetten (1989) delineates four essential elements of a complete theory.  What are these four elements? Considering these elements, is TAM (Technology Acceptance Model) a complete theory? </a:t>
            </a:r>
            <a:endParaRPr lang="en-HK" sz="2400" dirty="0">
              <a:ea typeface="Cambria" panose="02040503050406030204" pitchFamily="18" charset="0"/>
              <a:cs typeface="Arial" panose="020B0604020202020204" pitchFamily="34" charset="0"/>
            </a:endParaRPr>
          </a:p>
          <a:p>
            <a:r>
              <a:rPr lang="en-US" sz="2400" dirty="0">
                <a:ea typeface="Cambria" panose="02040503050406030204" pitchFamily="18" charset="0"/>
                <a:cs typeface="Arial" panose="020B0604020202020204" pitchFamily="34" charset="0"/>
              </a:rPr>
              <a:t>Whetten (1989) also outlines seven criteria that can be used in judging the theoretical contribution of a paper. What are these criteria? Use the criteria to evaluate Tarafdar et al. (2015).</a:t>
            </a:r>
            <a:endParaRPr lang="en-HK" sz="2400" dirty="0">
              <a:ea typeface="Cambria" panose="02040503050406030204" pitchFamily="18" charset="0"/>
              <a:cs typeface="Arial" panose="020B0604020202020204" pitchFamily="34" charset="0"/>
            </a:endParaRPr>
          </a:p>
          <a:p>
            <a:endParaRPr lang="en-HK" dirty="0"/>
          </a:p>
        </p:txBody>
      </p:sp>
      <p:sp>
        <p:nvSpPr>
          <p:cNvPr id="4" name="Slide Number Placeholder 3">
            <a:extLst>
              <a:ext uri="{FF2B5EF4-FFF2-40B4-BE49-F238E27FC236}">
                <a16:creationId xmlns:a16="http://schemas.microsoft.com/office/drawing/2014/main" id="{D5FA9982-ACED-4494-BAB7-CA7D324E1E5B}"/>
              </a:ext>
            </a:extLst>
          </p:cNvPr>
          <p:cNvSpPr>
            <a:spLocks noGrp="1"/>
          </p:cNvSpPr>
          <p:nvPr>
            <p:ph type="sldNum" sz="quarter" idx="12"/>
          </p:nvPr>
        </p:nvSpPr>
        <p:spPr/>
        <p:txBody>
          <a:bodyPr/>
          <a:lstStyle/>
          <a:p>
            <a:fld id="{0323D62E-099C-496F-9123-EDD0C517BA76}" type="slidenum">
              <a:rPr lang="en-HK" smtClean="0"/>
              <a:t>3</a:t>
            </a:fld>
            <a:endParaRPr lang="en-HK"/>
          </a:p>
        </p:txBody>
      </p:sp>
    </p:spTree>
    <p:extLst>
      <p:ext uri="{BB962C8B-B14F-4D97-AF65-F5344CB8AC3E}">
        <p14:creationId xmlns:p14="http://schemas.microsoft.com/office/powerpoint/2010/main" val="35685190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39609-A85B-4B6F-A085-F4DE9039BCC4}"/>
              </a:ext>
            </a:extLst>
          </p:cNvPr>
          <p:cNvSpPr>
            <a:spLocks noGrp="1"/>
          </p:cNvSpPr>
          <p:nvPr>
            <p:ph type="title"/>
          </p:nvPr>
        </p:nvSpPr>
        <p:spPr/>
        <p:txBody>
          <a:bodyPr/>
          <a:lstStyle/>
          <a:p>
            <a:r>
              <a:rPr lang="en-HK" dirty="0"/>
              <a:t>Some General Questions About Theory</a:t>
            </a:r>
          </a:p>
        </p:txBody>
      </p:sp>
      <p:sp>
        <p:nvSpPr>
          <p:cNvPr id="3" name="Content Placeholder 2">
            <a:extLst>
              <a:ext uri="{FF2B5EF4-FFF2-40B4-BE49-F238E27FC236}">
                <a16:creationId xmlns:a16="http://schemas.microsoft.com/office/drawing/2014/main" id="{26C8BE54-5922-4887-AAC0-D4559043AEC1}"/>
              </a:ext>
            </a:extLst>
          </p:cNvPr>
          <p:cNvSpPr>
            <a:spLocks noGrp="1"/>
          </p:cNvSpPr>
          <p:nvPr>
            <p:ph idx="1"/>
          </p:nvPr>
        </p:nvSpPr>
        <p:spPr/>
        <p:txBody>
          <a:bodyPr>
            <a:normAutofit lnSpcReduction="10000"/>
          </a:bodyPr>
          <a:lstStyle/>
          <a:p>
            <a:r>
              <a:rPr lang="en-HK" dirty="0"/>
              <a:t>What are theories and why do we (researchers, humans) need them?</a:t>
            </a:r>
            <a:endParaRPr lang="en-HK" sz="2400" dirty="0"/>
          </a:p>
          <a:p>
            <a:r>
              <a:rPr lang="en-HK" dirty="0"/>
              <a:t>How does theory help us to undertake investigations of research problems? </a:t>
            </a:r>
          </a:p>
          <a:p>
            <a:pPr lvl="1"/>
            <a:r>
              <a:rPr lang="en-HK" dirty="0"/>
              <a:t>Are there any IS research situations that do not require a theoretical treatment?</a:t>
            </a:r>
          </a:p>
          <a:p>
            <a:r>
              <a:rPr lang="en-HK" dirty="0"/>
              <a:t>Why should I build a new theory? </a:t>
            </a:r>
          </a:p>
          <a:p>
            <a:pPr lvl="1"/>
            <a:r>
              <a:rPr lang="en-HK" dirty="0"/>
              <a:t>It’s a lot of work!</a:t>
            </a:r>
          </a:p>
          <a:p>
            <a:pPr lvl="1"/>
            <a:r>
              <a:rPr lang="en-HK" dirty="0"/>
              <a:t>It’s not fun!</a:t>
            </a:r>
          </a:p>
          <a:p>
            <a:pPr lvl="1"/>
            <a:r>
              <a:rPr lang="en-HK" dirty="0"/>
              <a:t>I have to read so many papers to prepare!</a:t>
            </a:r>
          </a:p>
          <a:p>
            <a:pPr lvl="1"/>
            <a:r>
              <a:rPr lang="en-HK" dirty="0"/>
              <a:t>There are so many theories already; do we need another one?</a:t>
            </a:r>
          </a:p>
          <a:p>
            <a:r>
              <a:rPr lang="en-HK" dirty="0"/>
              <a:t>Can’t I just apply (or modify) an old one?</a:t>
            </a:r>
          </a:p>
          <a:p>
            <a:endParaRPr lang="en-HK" dirty="0"/>
          </a:p>
        </p:txBody>
      </p:sp>
    </p:spTree>
    <p:extLst>
      <p:ext uri="{BB962C8B-B14F-4D97-AF65-F5344CB8AC3E}">
        <p14:creationId xmlns:p14="http://schemas.microsoft.com/office/powerpoint/2010/main" val="35395747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7A7BD-9005-4F1E-894F-FAD35B864669}"/>
              </a:ext>
            </a:extLst>
          </p:cNvPr>
          <p:cNvSpPr>
            <a:spLocks noGrp="1"/>
          </p:cNvSpPr>
          <p:nvPr>
            <p:ph type="title"/>
          </p:nvPr>
        </p:nvSpPr>
        <p:spPr/>
        <p:txBody>
          <a:bodyPr/>
          <a:lstStyle/>
          <a:p>
            <a:r>
              <a:rPr lang="en-HK" dirty="0"/>
              <a:t>Problematisation … and Theory</a:t>
            </a:r>
          </a:p>
        </p:txBody>
      </p:sp>
      <p:sp>
        <p:nvSpPr>
          <p:cNvPr id="3" name="Content Placeholder 2">
            <a:extLst>
              <a:ext uri="{FF2B5EF4-FFF2-40B4-BE49-F238E27FC236}">
                <a16:creationId xmlns:a16="http://schemas.microsoft.com/office/drawing/2014/main" id="{E5D9B88E-ED25-4428-A9D5-9FEAD32787B9}"/>
              </a:ext>
            </a:extLst>
          </p:cNvPr>
          <p:cNvSpPr>
            <a:spLocks noGrp="1"/>
          </p:cNvSpPr>
          <p:nvPr>
            <p:ph idx="1"/>
          </p:nvPr>
        </p:nvSpPr>
        <p:spPr/>
        <p:txBody>
          <a:bodyPr/>
          <a:lstStyle/>
          <a:p>
            <a:r>
              <a:rPr lang="en-HK" dirty="0"/>
              <a:t>What is problematisation?</a:t>
            </a:r>
          </a:p>
          <a:p>
            <a:r>
              <a:rPr lang="en-HK" dirty="0"/>
              <a:t>Why is it important that researchers problematise?</a:t>
            </a:r>
          </a:p>
          <a:p>
            <a:pPr lvl="1"/>
            <a:r>
              <a:rPr lang="en-HK" dirty="0"/>
              <a:t>From a research design perspective</a:t>
            </a:r>
          </a:p>
          <a:p>
            <a:pPr lvl="1"/>
            <a:r>
              <a:rPr lang="en-HK" dirty="0"/>
              <a:t>From a research contribution perspective</a:t>
            </a:r>
          </a:p>
          <a:p>
            <a:pPr lvl="1"/>
            <a:r>
              <a:rPr lang="en-HK" dirty="0"/>
              <a:t>From a reviewer perspective</a:t>
            </a:r>
          </a:p>
          <a:p>
            <a:r>
              <a:rPr lang="en-HK" dirty="0"/>
              <a:t>How is problematisation related to theory?</a:t>
            </a:r>
          </a:p>
          <a:p>
            <a:endParaRPr lang="en-HK" dirty="0"/>
          </a:p>
          <a:p>
            <a:r>
              <a:rPr lang="en-HK" dirty="0"/>
              <a:t>How (and where) should researchers include problematisation statements in their articles?</a:t>
            </a:r>
          </a:p>
        </p:txBody>
      </p:sp>
    </p:spTree>
    <p:extLst>
      <p:ext uri="{BB962C8B-B14F-4D97-AF65-F5344CB8AC3E}">
        <p14:creationId xmlns:p14="http://schemas.microsoft.com/office/powerpoint/2010/main" val="9054357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2554480-2576-49A9-A920-FF458B0DE489}" type="slidenum">
              <a:rPr lang="en-US" altLang="en-US" sz="1400"/>
              <a:pPr eaLnBrk="1" hangingPunct="1"/>
              <a:t>6</a:t>
            </a:fld>
            <a:endParaRPr lang="en-US" altLang="en-US" sz="1400"/>
          </a:p>
        </p:txBody>
      </p:sp>
      <p:sp>
        <p:nvSpPr>
          <p:cNvPr id="13315" name="Rectangle 2"/>
          <p:cNvSpPr>
            <a:spLocks noGrp="1" noChangeArrowheads="1"/>
          </p:cNvSpPr>
          <p:nvPr>
            <p:ph type="title"/>
          </p:nvPr>
        </p:nvSpPr>
        <p:spPr>
          <a:xfrm>
            <a:off x="2057400" y="0"/>
            <a:ext cx="8229600" cy="838200"/>
          </a:xfrm>
        </p:spPr>
        <p:txBody>
          <a:bodyPr>
            <a:normAutofit/>
          </a:bodyPr>
          <a:lstStyle/>
          <a:p>
            <a:pPr eaLnBrk="1" hangingPunct="1"/>
            <a:r>
              <a:rPr lang="en-US" altLang="en-US" sz="4000" b="1" dirty="0"/>
              <a:t>A Meta-theory of Theory Development</a:t>
            </a:r>
          </a:p>
        </p:txBody>
      </p:sp>
      <p:sp>
        <p:nvSpPr>
          <p:cNvPr id="13316" name="Oval 3"/>
          <p:cNvSpPr>
            <a:spLocks noChangeArrowheads="1"/>
          </p:cNvSpPr>
          <p:nvPr/>
        </p:nvSpPr>
        <p:spPr bwMode="auto">
          <a:xfrm>
            <a:off x="4473576" y="1143000"/>
            <a:ext cx="1522413" cy="838200"/>
          </a:xfrm>
          <a:prstGeom prst="ellipse">
            <a:avLst/>
          </a:prstGeom>
          <a:solidFill>
            <a:srgbClr val="800080"/>
          </a:solidFill>
          <a:ln w="9525">
            <a:solidFill>
              <a:schemeClr val="tx1"/>
            </a:solidFill>
            <a:round/>
            <a:headEnd/>
            <a:tailEnd/>
          </a:ln>
        </p:spPr>
        <p:txBody>
          <a:bodyPr lIns="9144" tIns="9144" rIns="9144" bIns="9144"/>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altLang="en-US" sz="1800" dirty="0">
                <a:solidFill>
                  <a:schemeClr val="bg1"/>
                </a:solidFill>
              </a:rPr>
              <a:t>Broader Literature</a:t>
            </a:r>
            <a:r>
              <a:rPr lang="en-US" altLang="en-US" sz="1050" dirty="0">
                <a:solidFill>
                  <a:schemeClr val="bg1"/>
                </a:solidFill>
              </a:rPr>
              <a:t> </a:t>
            </a:r>
            <a:endParaRPr lang="en-US" altLang="en-US" sz="2800" dirty="0">
              <a:solidFill>
                <a:schemeClr val="bg1"/>
              </a:solidFill>
            </a:endParaRPr>
          </a:p>
        </p:txBody>
      </p:sp>
      <p:sp>
        <p:nvSpPr>
          <p:cNvPr id="13317" name="Rectangle 4"/>
          <p:cNvSpPr>
            <a:spLocks noChangeArrowheads="1"/>
          </p:cNvSpPr>
          <p:nvPr/>
        </p:nvSpPr>
        <p:spPr bwMode="auto">
          <a:xfrm>
            <a:off x="4494213" y="2438400"/>
            <a:ext cx="1409700" cy="579438"/>
          </a:xfrm>
          <a:prstGeom prst="rect">
            <a:avLst/>
          </a:prstGeom>
          <a:solidFill>
            <a:srgbClr val="008000"/>
          </a:solidFill>
          <a:ln w="19050">
            <a:solidFill>
              <a:srgbClr val="FFFF00"/>
            </a:solidFill>
            <a:miter lim="800000"/>
            <a:headEnd/>
            <a:tailEnd/>
          </a:ln>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altLang="en-US">
                <a:solidFill>
                  <a:srgbClr val="FFFF00"/>
                </a:solidFill>
                <a:latin typeface="Arial Narrow" pitchFamily="34" charset="0"/>
                <a:cs typeface="Times New Roman" pitchFamily="18" charset="0"/>
              </a:rPr>
              <a:t>Identify</a:t>
            </a:r>
          </a:p>
          <a:p>
            <a:endParaRPr lang="en-US" altLang="en-US">
              <a:solidFill>
                <a:srgbClr val="FFFF00"/>
              </a:solidFill>
            </a:endParaRPr>
          </a:p>
        </p:txBody>
      </p:sp>
      <p:sp>
        <p:nvSpPr>
          <p:cNvPr id="13318" name="Rectangle 5"/>
          <p:cNvSpPr>
            <a:spLocks noChangeArrowheads="1"/>
          </p:cNvSpPr>
          <p:nvPr/>
        </p:nvSpPr>
        <p:spPr bwMode="auto">
          <a:xfrm>
            <a:off x="6743700" y="3352801"/>
            <a:ext cx="1409700" cy="549275"/>
          </a:xfrm>
          <a:prstGeom prst="rect">
            <a:avLst/>
          </a:prstGeom>
          <a:solidFill>
            <a:srgbClr val="008000"/>
          </a:solidFill>
          <a:ln w="19050">
            <a:solidFill>
              <a:srgbClr val="FFFF00"/>
            </a:solidFill>
            <a:miter lim="800000"/>
            <a:headEnd/>
            <a:tailEnd/>
          </a:ln>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Aft>
                <a:spcPct val="20000"/>
              </a:spcAft>
            </a:pPr>
            <a:r>
              <a:rPr lang="en-US" altLang="en-US" dirty="0">
                <a:solidFill>
                  <a:srgbClr val="FFFF00"/>
                </a:solidFill>
                <a:latin typeface="Arial Narrow" pitchFamily="34" charset="0"/>
                <a:cs typeface="Times New Roman" pitchFamily="18" charset="0"/>
              </a:rPr>
              <a:t>Explain</a:t>
            </a:r>
          </a:p>
          <a:p>
            <a:endParaRPr lang="en-US" altLang="en-US" sz="4000" dirty="0">
              <a:solidFill>
                <a:srgbClr val="FFFF00"/>
              </a:solidFill>
              <a:latin typeface="Arial Narrow" pitchFamily="34" charset="0"/>
            </a:endParaRPr>
          </a:p>
        </p:txBody>
      </p:sp>
      <p:sp>
        <p:nvSpPr>
          <p:cNvPr id="13319" name="Oval 6"/>
          <p:cNvSpPr>
            <a:spLocks noChangeArrowheads="1"/>
          </p:cNvSpPr>
          <p:nvPr/>
        </p:nvSpPr>
        <p:spPr bwMode="auto">
          <a:xfrm>
            <a:off x="6378576" y="1143000"/>
            <a:ext cx="1598613" cy="914400"/>
          </a:xfrm>
          <a:prstGeom prst="ellipse">
            <a:avLst/>
          </a:prstGeom>
          <a:solidFill>
            <a:srgbClr val="800080"/>
          </a:solidFill>
          <a:ln w="9525">
            <a:solidFill>
              <a:schemeClr val="tx1"/>
            </a:solidFill>
            <a:round/>
            <a:headEnd/>
            <a:tailEnd/>
          </a:ln>
        </p:spPr>
        <p:txBody>
          <a:bodyPr lIns="9144" tIns="9144" rIns="9144" bIns="9144"/>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altLang="en-US" sz="1800" dirty="0">
                <a:solidFill>
                  <a:schemeClr val="bg1"/>
                </a:solidFill>
              </a:rPr>
              <a:t>Existing Theories</a:t>
            </a:r>
          </a:p>
        </p:txBody>
      </p:sp>
      <p:sp>
        <p:nvSpPr>
          <p:cNvPr id="13320" name="Rectangle 7"/>
          <p:cNvSpPr>
            <a:spLocks noChangeArrowheads="1"/>
          </p:cNvSpPr>
          <p:nvPr/>
        </p:nvSpPr>
        <p:spPr bwMode="auto">
          <a:xfrm>
            <a:off x="6329363" y="4348163"/>
            <a:ext cx="1409700" cy="576262"/>
          </a:xfrm>
          <a:prstGeom prst="rect">
            <a:avLst/>
          </a:prstGeom>
          <a:solidFill>
            <a:srgbClr val="008000"/>
          </a:solidFill>
          <a:ln w="19050">
            <a:solidFill>
              <a:srgbClr val="FFFF00"/>
            </a:solidFill>
            <a:miter lim="800000"/>
            <a:headEnd/>
            <a:tailEnd/>
          </a:ln>
        </p:spPr>
        <p:txBody>
          <a:bodyPr lIns="9144" rIns="9144"/>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altLang="en-US">
                <a:solidFill>
                  <a:srgbClr val="FFFF00"/>
                </a:solidFill>
                <a:latin typeface="Arial Narrow" pitchFamily="34" charset="0"/>
                <a:cs typeface="Times New Roman" pitchFamily="18" charset="0"/>
              </a:rPr>
              <a:t>Synthesize</a:t>
            </a:r>
          </a:p>
          <a:p>
            <a:endParaRPr lang="en-US" altLang="en-US">
              <a:solidFill>
                <a:srgbClr val="FFFF00"/>
              </a:solidFill>
            </a:endParaRPr>
          </a:p>
        </p:txBody>
      </p:sp>
      <p:sp>
        <p:nvSpPr>
          <p:cNvPr id="13321" name="Rectangle 8"/>
          <p:cNvSpPr>
            <a:spLocks noChangeArrowheads="1"/>
          </p:cNvSpPr>
          <p:nvPr/>
        </p:nvSpPr>
        <p:spPr bwMode="auto">
          <a:xfrm>
            <a:off x="3467100" y="3352800"/>
            <a:ext cx="1409700" cy="533400"/>
          </a:xfrm>
          <a:prstGeom prst="rect">
            <a:avLst/>
          </a:prstGeom>
          <a:solidFill>
            <a:srgbClr val="008000"/>
          </a:solidFill>
          <a:ln w="19050">
            <a:solidFill>
              <a:srgbClr val="FFFF00"/>
            </a:solidFill>
            <a:miter lim="800000"/>
            <a:headEnd/>
            <a:tailEnd/>
          </a:ln>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altLang="en-US" dirty="0">
                <a:solidFill>
                  <a:srgbClr val="FFFF00"/>
                </a:solidFill>
                <a:latin typeface="Arial Narrow" pitchFamily="34" charset="0"/>
                <a:cs typeface="Times New Roman" pitchFamily="18" charset="0"/>
              </a:rPr>
              <a:t>Abstract</a:t>
            </a:r>
            <a:endParaRPr lang="en-US" altLang="en-US" dirty="0">
              <a:solidFill>
                <a:srgbClr val="FFFF00"/>
              </a:solidFill>
            </a:endParaRPr>
          </a:p>
        </p:txBody>
      </p:sp>
      <p:sp>
        <p:nvSpPr>
          <p:cNvPr id="13322" name="Rectangle 9"/>
          <p:cNvSpPr>
            <a:spLocks noChangeArrowheads="1"/>
          </p:cNvSpPr>
          <p:nvPr/>
        </p:nvSpPr>
        <p:spPr bwMode="auto">
          <a:xfrm>
            <a:off x="4395788" y="4343400"/>
            <a:ext cx="1409700" cy="566738"/>
          </a:xfrm>
          <a:prstGeom prst="rect">
            <a:avLst/>
          </a:prstGeom>
          <a:solidFill>
            <a:srgbClr val="008000"/>
          </a:solidFill>
          <a:ln w="19050">
            <a:solidFill>
              <a:srgbClr val="FFFF00"/>
            </a:solidFill>
            <a:miter lim="800000"/>
            <a:headEnd/>
            <a:tailEnd/>
          </a:ln>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altLang="en-US">
                <a:solidFill>
                  <a:srgbClr val="FFFF00"/>
                </a:solidFill>
                <a:latin typeface="Arial Narrow" pitchFamily="34" charset="0"/>
                <a:cs typeface="Times New Roman" pitchFamily="18" charset="0"/>
              </a:rPr>
              <a:t>Validate</a:t>
            </a:r>
          </a:p>
          <a:p>
            <a:endParaRPr lang="en-US" altLang="en-US">
              <a:solidFill>
                <a:srgbClr val="FFFF00"/>
              </a:solidFill>
            </a:endParaRPr>
          </a:p>
        </p:txBody>
      </p:sp>
      <p:cxnSp>
        <p:nvCxnSpPr>
          <p:cNvPr id="13323" name="AutoShape 10"/>
          <p:cNvCxnSpPr>
            <a:cxnSpLocks noChangeShapeType="1"/>
          </p:cNvCxnSpPr>
          <p:nvPr/>
        </p:nvCxnSpPr>
        <p:spPr bwMode="auto">
          <a:xfrm flipH="1">
            <a:off x="5919789" y="1905000"/>
            <a:ext cx="631825" cy="533400"/>
          </a:xfrm>
          <a:prstGeom prst="straightConnector1">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3324" name="AutoShape 11"/>
          <p:cNvCxnSpPr>
            <a:cxnSpLocks noChangeShapeType="1"/>
            <a:stCxn id="13321" idx="0"/>
          </p:cNvCxnSpPr>
          <p:nvPr/>
        </p:nvCxnSpPr>
        <p:spPr bwMode="auto">
          <a:xfrm flipV="1">
            <a:off x="4171951" y="2990990"/>
            <a:ext cx="322263" cy="361810"/>
          </a:xfrm>
          <a:prstGeom prst="straightConnector1">
            <a:avLst/>
          </a:prstGeom>
          <a:noFill/>
          <a:ln w="28575">
            <a:solidFill>
              <a:srgbClr val="FFCC00"/>
            </a:solidFill>
            <a:round/>
            <a:headEnd/>
            <a:tailEnd type="triangle" w="med" len="med"/>
          </a:ln>
          <a:extLst>
            <a:ext uri="{909E8E84-426E-40DD-AFC4-6F175D3DCCD1}">
              <a14:hiddenFill xmlns:a14="http://schemas.microsoft.com/office/drawing/2010/main">
                <a:noFill/>
              </a14:hiddenFill>
            </a:ext>
          </a:extLst>
        </p:spPr>
      </p:cxnSp>
      <p:cxnSp>
        <p:nvCxnSpPr>
          <p:cNvPr id="13325" name="AutoShape 12"/>
          <p:cNvCxnSpPr>
            <a:cxnSpLocks noChangeShapeType="1"/>
          </p:cNvCxnSpPr>
          <p:nvPr/>
        </p:nvCxnSpPr>
        <p:spPr bwMode="auto">
          <a:xfrm>
            <a:off x="3200400" y="2590800"/>
            <a:ext cx="838200" cy="762000"/>
          </a:xfrm>
          <a:prstGeom prst="straightConnector1">
            <a:avLst/>
          </a:prstGeom>
          <a:noFill/>
          <a:ln w="28575">
            <a:solidFill>
              <a:srgbClr val="FFCC00"/>
            </a:solidFill>
            <a:round/>
            <a:headEnd/>
            <a:tailEnd type="triangle" w="med" len="med"/>
          </a:ln>
          <a:extLst>
            <a:ext uri="{909E8E84-426E-40DD-AFC4-6F175D3DCCD1}">
              <a14:hiddenFill xmlns:a14="http://schemas.microsoft.com/office/drawing/2010/main">
                <a:noFill/>
              </a14:hiddenFill>
            </a:ext>
          </a:extLst>
        </p:spPr>
      </p:cxnSp>
      <p:sp>
        <p:nvSpPr>
          <p:cNvPr id="13326" name="Oval 13"/>
          <p:cNvSpPr>
            <a:spLocks noChangeArrowheads="1"/>
          </p:cNvSpPr>
          <p:nvPr/>
        </p:nvSpPr>
        <p:spPr bwMode="auto">
          <a:xfrm>
            <a:off x="8212138" y="2057400"/>
            <a:ext cx="1746250" cy="838200"/>
          </a:xfrm>
          <a:prstGeom prst="ellipse">
            <a:avLst/>
          </a:prstGeom>
          <a:solidFill>
            <a:srgbClr val="800080"/>
          </a:solidFill>
          <a:ln w="9525">
            <a:solidFill>
              <a:schemeClr val="tx1"/>
            </a:solidFill>
            <a:round/>
            <a:headEnd/>
            <a:tailEnd/>
          </a:ln>
        </p:spPr>
        <p:txBody>
          <a:bodyPr lIns="9144" tIns="9144" rIns="9144" bIns="9144"/>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altLang="en-US" sz="1800" b="1" dirty="0">
                <a:solidFill>
                  <a:schemeClr val="bg1"/>
                </a:solidFill>
              </a:rPr>
              <a:t>Scope &amp;  Factors</a:t>
            </a:r>
          </a:p>
        </p:txBody>
      </p:sp>
      <p:cxnSp>
        <p:nvCxnSpPr>
          <p:cNvPr id="13327" name="AutoShape 14"/>
          <p:cNvCxnSpPr>
            <a:cxnSpLocks noChangeShapeType="1"/>
          </p:cNvCxnSpPr>
          <p:nvPr/>
        </p:nvCxnSpPr>
        <p:spPr bwMode="auto">
          <a:xfrm flipV="1">
            <a:off x="8077200" y="2819400"/>
            <a:ext cx="433388" cy="60960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3328" name="Oval 15"/>
          <p:cNvSpPr>
            <a:spLocks noChangeArrowheads="1"/>
          </p:cNvSpPr>
          <p:nvPr/>
        </p:nvSpPr>
        <p:spPr bwMode="auto">
          <a:xfrm>
            <a:off x="8153400" y="3784600"/>
            <a:ext cx="2081212" cy="1168401"/>
          </a:xfrm>
          <a:prstGeom prst="ellipse">
            <a:avLst/>
          </a:prstGeom>
          <a:solidFill>
            <a:srgbClr val="800080"/>
          </a:solidFill>
          <a:ln w="9525">
            <a:solidFill>
              <a:schemeClr val="tx1"/>
            </a:solidFill>
            <a:round/>
            <a:headEnd/>
            <a:tailEnd/>
          </a:ln>
        </p:spPr>
        <p:txBody>
          <a:bodyPr lIns="9144" tIns="9144" rIns="9144" bIns="9144"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altLang="en-US" sz="1800" b="1" dirty="0">
                <a:solidFill>
                  <a:schemeClr val="bg1"/>
                </a:solidFill>
              </a:rPr>
              <a:t>Propositions </a:t>
            </a:r>
          </a:p>
          <a:p>
            <a:pPr algn="ctr" eaLnBrk="1" hangingPunct="1"/>
            <a:r>
              <a:rPr lang="en-US" altLang="en-US" sz="1800" b="1" dirty="0">
                <a:solidFill>
                  <a:schemeClr val="bg1"/>
                </a:solidFill>
              </a:rPr>
              <a:t>&amp; Hypotheses </a:t>
            </a:r>
          </a:p>
        </p:txBody>
      </p:sp>
      <p:cxnSp>
        <p:nvCxnSpPr>
          <p:cNvPr id="13329" name="AutoShape 16"/>
          <p:cNvCxnSpPr>
            <a:cxnSpLocks noChangeShapeType="1"/>
            <a:endCxn id="13328" idx="2"/>
          </p:cNvCxnSpPr>
          <p:nvPr/>
        </p:nvCxnSpPr>
        <p:spPr bwMode="auto">
          <a:xfrm flipV="1">
            <a:off x="7748588" y="4368800"/>
            <a:ext cx="404812" cy="20320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3330" name="Oval 17"/>
          <p:cNvSpPr>
            <a:spLocks noChangeArrowheads="1"/>
          </p:cNvSpPr>
          <p:nvPr/>
        </p:nvSpPr>
        <p:spPr bwMode="auto">
          <a:xfrm>
            <a:off x="4243389" y="5257800"/>
            <a:ext cx="2308225" cy="914400"/>
          </a:xfrm>
          <a:prstGeom prst="ellipse">
            <a:avLst/>
          </a:prstGeom>
          <a:solidFill>
            <a:srgbClr val="800080"/>
          </a:solidFill>
          <a:ln w="19050">
            <a:solidFill>
              <a:schemeClr val="tx1"/>
            </a:solidFill>
            <a:round/>
            <a:headEnd/>
            <a:tailEnd/>
          </a:ln>
        </p:spPr>
        <p:txBody>
          <a:bodyPr lIns="9144" tIns="9144" rIns="9144" bIns="9144"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altLang="en-US" sz="2000" dirty="0">
                <a:solidFill>
                  <a:schemeClr val="bg1"/>
                </a:solidFill>
              </a:rPr>
              <a:t>Test &amp; Refine</a:t>
            </a:r>
            <a:endParaRPr lang="en-US" altLang="en-US" sz="4400" dirty="0">
              <a:solidFill>
                <a:schemeClr val="bg1"/>
              </a:solidFill>
            </a:endParaRPr>
          </a:p>
        </p:txBody>
      </p:sp>
      <p:cxnSp>
        <p:nvCxnSpPr>
          <p:cNvPr id="13331" name="AutoShape 18"/>
          <p:cNvCxnSpPr>
            <a:cxnSpLocks noChangeShapeType="1"/>
          </p:cNvCxnSpPr>
          <p:nvPr/>
        </p:nvCxnSpPr>
        <p:spPr bwMode="auto">
          <a:xfrm flipH="1" flipV="1">
            <a:off x="5081588" y="4876800"/>
            <a:ext cx="228600" cy="381000"/>
          </a:xfrm>
          <a:prstGeom prst="straightConnector1">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3332" name="AutoShape 19"/>
          <p:cNvCxnSpPr>
            <a:cxnSpLocks noChangeShapeType="1"/>
            <a:stCxn id="13318" idx="2"/>
          </p:cNvCxnSpPr>
          <p:nvPr/>
        </p:nvCxnSpPr>
        <p:spPr bwMode="auto">
          <a:xfrm flipH="1">
            <a:off x="7062788" y="3902076"/>
            <a:ext cx="385762" cy="441325"/>
          </a:xfrm>
          <a:prstGeom prst="straightConnector1">
            <a:avLst/>
          </a:prstGeom>
          <a:noFill/>
          <a:ln w="38100">
            <a:solidFill>
              <a:srgbClr val="FFCC00"/>
            </a:solidFill>
            <a:round/>
            <a:headEnd/>
            <a:tailEnd type="triangle" w="med" len="med"/>
          </a:ln>
          <a:extLst>
            <a:ext uri="{909E8E84-426E-40DD-AFC4-6F175D3DCCD1}">
              <a14:hiddenFill xmlns:a14="http://schemas.microsoft.com/office/drawing/2010/main">
                <a:noFill/>
              </a14:hiddenFill>
            </a:ext>
          </a:extLst>
        </p:spPr>
      </p:cxnSp>
      <p:cxnSp>
        <p:nvCxnSpPr>
          <p:cNvPr id="13333" name="AutoShape 20"/>
          <p:cNvCxnSpPr>
            <a:cxnSpLocks noChangeShapeType="1"/>
            <a:endCxn id="13321" idx="2"/>
          </p:cNvCxnSpPr>
          <p:nvPr/>
        </p:nvCxnSpPr>
        <p:spPr bwMode="auto">
          <a:xfrm flipH="1" flipV="1">
            <a:off x="4171950" y="3886200"/>
            <a:ext cx="476250" cy="457200"/>
          </a:xfrm>
          <a:prstGeom prst="straightConnector1">
            <a:avLst/>
          </a:prstGeom>
          <a:noFill/>
          <a:ln w="19050">
            <a:solidFill>
              <a:srgbClr val="FFCC00"/>
            </a:solidFill>
            <a:prstDash val="sysDot"/>
            <a:round/>
            <a:headEnd/>
            <a:tailEnd type="triangle" w="med" len="med"/>
          </a:ln>
          <a:extLst>
            <a:ext uri="{909E8E84-426E-40DD-AFC4-6F175D3DCCD1}">
              <a14:hiddenFill xmlns:a14="http://schemas.microsoft.com/office/drawing/2010/main">
                <a:noFill/>
              </a14:hiddenFill>
            </a:ext>
          </a:extLst>
        </p:spPr>
      </p:cxnSp>
      <p:sp>
        <p:nvSpPr>
          <p:cNvPr id="13334" name="Oval 21"/>
          <p:cNvSpPr>
            <a:spLocks noChangeArrowheads="1"/>
          </p:cNvSpPr>
          <p:nvPr/>
        </p:nvSpPr>
        <p:spPr bwMode="auto">
          <a:xfrm>
            <a:off x="7748589" y="5181600"/>
            <a:ext cx="2462213" cy="1143000"/>
          </a:xfrm>
          <a:prstGeom prst="ellipse">
            <a:avLst/>
          </a:prstGeom>
          <a:solidFill>
            <a:srgbClr val="800080"/>
          </a:solidFill>
          <a:ln w="9525">
            <a:solidFill>
              <a:schemeClr val="tx1"/>
            </a:solidFill>
            <a:round/>
            <a:headEnd/>
            <a:tailEnd/>
          </a:ln>
        </p:spPr>
        <p:txBody>
          <a:bodyPr lIns="9144" tIns="9144" rIns="9144" bIns="9144"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altLang="en-US" sz="1800" b="1" dirty="0">
                <a:solidFill>
                  <a:schemeClr val="bg1"/>
                </a:solidFill>
              </a:rPr>
              <a:t>Research Model</a:t>
            </a:r>
            <a:r>
              <a:rPr lang="en-US" altLang="en-US" sz="1800" dirty="0">
                <a:solidFill>
                  <a:schemeClr val="bg1"/>
                </a:solidFill>
              </a:rPr>
              <a:t> &amp; References </a:t>
            </a:r>
            <a:endParaRPr lang="en-US" altLang="en-US" sz="4000" dirty="0">
              <a:solidFill>
                <a:schemeClr val="bg1"/>
              </a:solidFill>
            </a:endParaRPr>
          </a:p>
        </p:txBody>
      </p:sp>
      <p:cxnSp>
        <p:nvCxnSpPr>
          <p:cNvPr id="13335" name="AutoShape 22"/>
          <p:cNvCxnSpPr>
            <a:cxnSpLocks noChangeShapeType="1"/>
          </p:cNvCxnSpPr>
          <p:nvPr/>
        </p:nvCxnSpPr>
        <p:spPr bwMode="auto">
          <a:xfrm>
            <a:off x="7748588" y="4876800"/>
            <a:ext cx="533400" cy="38100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3336" name="AutoShape 23"/>
          <p:cNvCxnSpPr>
            <a:cxnSpLocks noChangeShapeType="1"/>
          </p:cNvCxnSpPr>
          <p:nvPr/>
        </p:nvCxnSpPr>
        <p:spPr bwMode="auto">
          <a:xfrm flipH="1">
            <a:off x="3633788" y="4572000"/>
            <a:ext cx="762000" cy="76200"/>
          </a:xfrm>
          <a:prstGeom prst="straightConnector1">
            <a:avLst/>
          </a:prstGeom>
          <a:noFill/>
          <a:ln w="28575">
            <a:solidFill>
              <a:srgbClr val="FFCC00"/>
            </a:solidFill>
            <a:round/>
            <a:headEnd/>
            <a:tailEnd type="triangle" w="med" len="med"/>
          </a:ln>
          <a:extLst>
            <a:ext uri="{909E8E84-426E-40DD-AFC4-6F175D3DCCD1}">
              <a14:hiddenFill xmlns:a14="http://schemas.microsoft.com/office/drawing/2010/main">
                <a:noFill/>
              </a14:hiddenFill>
            </a:ext>
          </a:extLst>
        </p:spPr>
      </p:cxnSp>
      <p:sp>
        <p:nvSpPr>
          <p:cNvPr id="13337" name="Oval 24"/>
          <p:cNvSpPr>
            <a:spLocks noChangeArrowheads="1"/>
          </p:cNvSpPr>
          <p:nvPr/>
        </p:nvSpPr>
        <p:spPr bwMode="auto">
          <a:xfrm>
            <a:off x="1905000" y="4267200"/>
            <a:ext cx="1746250" cy="973138"/>
          </a:xfrm>
          <a:prstGeom prst="ellipse">
            <a:avLst/>
          </a:prstGeom>
          <a:solidFill>
            <a:srgbClr val="000000"/>
          </a:solidFill>
          <a:ln w="38100">
            <a:solidFill>
              <a:srgbClr val="FFFF00"/>
            </a:solidFill>
            <a:round/>
            <a:headEnd/>
            <a:tailEnd/>
          </a:ln>
        </p:spPr>
        <p:txBody>
          <a:bodyPr lIns="9144" tIns="9144" rIns="9144" bIns="9144"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lnSpc>
                <a:spcPct val="60000"/>
              </a:lnSpc>
            </a:pPr>
            <a:r>
              <a:rPr lang="en-US" altLang="en-US" sz="2800" b="1" dirty="0">
                <a:solidFill>
                  <a:srgbClr val="FFFF00"/>
                </a:solidFill>
                <a:latin typeface="Arial Narrow" pitchFamily="34" charset="0"/>
              </a:rPr>
              <a:t>The Theory</a:t>
            </a:r>
            <a:endParaRPr lang="en-US" altLang="en-US" sz="5400" b="1" dirty="0">
              <a:solidFill>
                <a:srgbClr val="FFFF00"/>
              </a:solidFill>
              <a:latin typeface="Arial Narrow" pitchFamily="34" charset="0"/>
            </a:endParaRPr>
          </a:p>
        </p:txBody>
      </p:sp>
      <p:cxnSp>
        <p:nvCxnSpPr>
          <p:cNvPr id="13338" name="AutoShape 25"/>
          <p:cNvCxnSpPr>
            <a:cxnSpLocks noChangeShapeType="1"/>
          </p:cNvCxnSpPr>
          <p:nvPr/>
        </p:nvCxnSpPr>
        <p:spPr bwMode="auto">
          <a:xfrm flipH="1">
            <a:off x="7010401" y="2057400"/>
            <a:ext cx="85725" cy="381000"/>
          </a:xfrm>
          <a:prstGeom prst="straightConnector1">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3339" name="Rectangle 26"/>
          <p:cNvSpPr>
            <a:spLocks noChangeArrowheads="1"/>
          </p:cNvSpPr>
          <p:nvPr/>
        </p:nvSpPr>
        <p:spPr bwMode="auto">
          <a:xfrm>
            <a:off x="6338888" y="2438400"/>
            <a:ext cx="1409700" cy="533400"/>
          </a:xfrm>
          <a:prstGeom prst="rect">
            <a:avLst/>
          </a:prstGeom>
          <a:solidFill>
            <a:srgbClr val="008000"/>
          </a:solidFill>
          <a:ln w="19050">
            <a:solidFill>
              <a:srgbClr val="FFFF00"/>
            </a:solidFill>
            <a:miter lim="800000"/>
            <a:headEnd/>
            <a:tailEnd/>
          </a:ln>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altLang="en-US">
                <a:solidFill>
                  <a:srgbClr val="FFFF00"/>
                </a:solidFill>
                <a:latin typeface="Arial Narrow" pitchFamily="34" charset="0"/>
                <a:cs typeface="Times New Roman" pitchFamily="18" charset="0"/>
              </a:rPr>
              <a:t>Select</a:t>
            </a:r>
            <a:endParaRPr lang="en-US" altLang="en-US" sz="4000">
              <a:solidFill>
                <a:srgbClr val="FFFF00"/>
              </a:solidFill>
              <a:latin typeface="Arial Narrow" pitchFamily="34" charset="0"/>
            </a:endParaRPr>
          </a:p>
        </p:txBody>
      </p:sp>
      <p:sp>
        <p:nvSpPr>
          <p:cNvPr id="13340" name="Text Box 27"/>
          <p:cNvSpPr txBox="1">
            <a:spLocks noChangeArrowheads="1"/>
          </p:cNvSpPr>
          <p:nvPr/>
        </p:nvSpPr>
        <p:spPr bwMode="auto">
          <a:xfrm rot="1548069">
            <a:off x="4928075" y="3362395"/>
            <a:ext cx="1828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altLang="en-US" sz="2800" dirty="0">
                <a:latin typeface="Tahoma" pitchFamily="34" charset="0"/>
              </a:rPr>
              <a:t>Reflection</a:t>
            </a:r>
          </a:p>
        </p:txBody>
      </p:sp>
      <p:cxnSp>
        <p:nvCxnSpPr>
          <p:cNvPr id="13341" name="AutoShape 29"/>
          <p:cNvCxnSpPr>
            <a:cxnSpLocks noChangeShapeType="1"/>
            <a:endCxn id="13318" idx="0"/>
          </p:cNvCxnSpPr>
          <p:nvPr/>
        </p:nvCxnSpPr>
        <p:spPr bwMode="auto">
          <a:xfrm>
            <a:off x="7010400" y="2971800"/>
            <a:ext cx="438150" cy="381000"/>
          </a:xfrm>
          <a:prstGeom prst="straightConnector1">
            <a:avLst/>
          </a:prstGeom>
          <a:noFill/>
          <a:ln w="38100">
            <a:solidFill>
              <a:srgbClr val="FFCC00"/>
            </a:solidFill>
            <a:round/>
            <a:headEnd/>
            <a:tailEnd type="triangle" w="med" len="med"/>
          </a:ln>
          <a:extLst>
            <a:ext uri="{909E8E84-426E-40DD-AFC4-6F175D3DCCD1}">
              <a14:hiddenFill xmlns:a14="http://schemas.microsoft.com/office/drawing/2010/main">
                <a:noFill/>
              </a14:hiddenFill>
            </a:ext>
          </a:extLst>
        </p:spPr>
      </p:cxnSp>
      <p:sp>
        <p:nvSpPr>
          <p:cNvPr id="13342" name="Line 30"/>
          <p:cNvSpPr>
            <a:spLocks noChangeShapeType="1"/>
          </p:cNvSpPr>
          <p:nvPr/>
        </p:nvSpPr>
        <p:spPr bwMode="auto">
          <a:xfrm flipH="1">
            <a:off x="5791200" y="4648200"/>
            <a:ext cx="509588" cy="0"/>
          </a:xfrm>
          <a:prstGeom prst="line">
            <a:avLst/>
          </a:prstGeom>
          <a:noFill/>
          <a:ln w="38100">
            <a:solidFill>
              <a:srgbClr val="FFCC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cxnSp>
        <p:nvCxnSpPr>
          <p:cNvPr id="13343" name="AutoShape 31"/>
          <p:cNvCxnSpPr>
            <a:cxnSpLocks noChangeShapeType="1"/>
          </p:cNvCxnSpPr>
          <p:nvPr/>
        </p:nvCxnSpPr>
        <p:spPr bwMode="auto">
          <a:xfrm>
            <a:off x="5233988" y="1981200"/>
            <a:ext cx="76200" cy="45720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3344" name="Oval 32"/>
          <p:cNvSpPr>
            <a:spLocks noChangeArrowheads="1"/>
          </p:cNvSpPr>
          <p:nvPr/>
        </p:nvSpPr>
        <p:spPr bwMode="auto">
          <a:xfrm>
            <a:off x="1881188" y="838200"/>
            <a:ext cx="2362200" cy="762000"/>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3345" name="Text Box 33"/>
          <p:cNvSpPr txBox="1">
            <a:spLocks noChangeArrowheads="1"/>
          </p:cNvSpPr>
          <p:nvPr/>
        </p:nvSpPr>
        <p:spPr bwMode="auto">
          <a:xfrm>
            <a:off x="2109788" y="838200"/>
            <a:ext cx="1905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spcBef>
                <a:spcPct val="50000"/>
              </a:spcBef>
            </a:pPr>
            <a:r>
              <a:rPr lang="en-US" altLang="en-US" sz="1800" b="1" dirty="0">
                <a:solidFill>
                  <a:schemeClr val="bg1"/>
                </a:solidFill>
                <a:latin typeface="Arial" charset="0"/>
              </a:rPr>
              <a:t>RICH DESCRIPTION</a:t>
            </a:r>
          </a:p>
        </p:txBody>
      </p:sp>
      <p:pic>
        <p:nvPicPr>
          <p:cNvPr id="13346" name="Picture 34" descr="119498958977780800stop_sign_right_font_mig_"/>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53340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47" name="Rectangle 35"/>
          <p:cNvSpPr>
            <a:spLocks noChangeArrowheads="1"/>
          </p:cNvSpPr>
          <p:nvPr/>
        </p:nvSpPr>
        <p:spPr bwMode="auto">
          <a:xfrm>
            <a:off x="1981200" y="1752600"/>
            <a:ext cx="2362200" cy="838200"/>
          </a:xfrm>
          <a:prstGeom prst="rect">
            <a:avLst/>
          </a:prstGeom>
          <a:solidFill>
            <a:srgbClr val="008000"/>
          </a:solidFill>
          <a:ln w="19050">
            <a:solidFill>
              <a:srgbClr val="FFFF00"/>
            </a:solidFill>
            <a:miter lim="800000"/>
            <a:headEnd/>
            <a:tailEnd/>
          </a:ln>
        </p:spPr>
        <p:txBody>
          <a:bodyPr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lnSpc>
                <a:spcPct val="80000"/>
              </a:lnSpc>
              <a:spcBef>
                <a:spcPct val="10000"/>
              </a:spcBef>
              <a:spcAft>
                <a:spcPct val="10000"/>
              </a:spcAft>
            </a:pPr>
            <a:r>
              <a:rPr lang="en-US" altLang="en-US" dirty="0">
                <a:solidFill>
                  <a:srgbClr val="FFFF00"/>
                </a:solidFill>
                <a:latin typeface="Arial Narrow" pitchFamily="34" charset="0"/>
              </a:rPr>
              <a:t>Diagnose/Analyze </a:t>
            </a:r>
          </a:p>
          <a:p>
            <a:pPr algn="ctr" eaLnBrk="1" hangingPunct="1">
              <a:lnSpc>
                <a:spcPct val="80000"/>
              </a:lnSpc>
              <a:spcBef>
                <a:spcPct val="10000"/>
              </a:spcBef>
              <a:spcAft>
                <a:spcPct val="10000"/>
              </a:spcAft>
            </a:pPr>
            <a:r>
              <a:rPr lang="en-US" altLang="en-US" sz="2000" i="1" dirty="0">
                <a:solidFill>
                  <a:srgbClr val="FFFF00"/>
                </a:solidFill>
                <a:latin typeface="Arial Narrow" pitchFamily="34" charset="0"/>
              </a:rPr>
              <a:t>(Pre-Theorizing)</a:t>
            </a:r>
          </a:p>
        </p:txBody>
      </p:sp>
      <p:sp>
        <p:nvSpPr>
          <p:cNvPr id="13348" name="Line 36"/>
          <p:cNvSpPr>
            <a:spLocks noChangeShapeType="1"/>
          </p:cNvSpPr>
          <p:nvPr/>
        </p:nvSpPr>
        <p:spPr bwMode="auto">
          <a:xfrm flipH="1">
            <a:off x="5892800" y="2743200"/>
            <a:ext cx="457200" cy="0"/>
          </a:xfrm>
          <a:prstGeom prst="line">
            <a:avLst/>
          </a:prstGeom>
          <a:noFill/>
          <a:ln w="38100">
            <a:solidFill>
              <a:srgbClr val="FFCC00"/>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8E0B6-E288-4424-8987-5B12E45F3B00}"/>
              </a:ext>
            </a:extLst>
          </p:cNvPr>
          <p:cNvSpPr>
            <a:spLocks noGrp="1"/>
          </p:cNvSpPr>
          <p:nvPr>
            <p:ph type="title"/>
          </p:nvPr>
        </p:nvSpPr>
        <p:spPr/>
        <p:txBody>
          <a:bodyPr/>
          <a:lstStyle/>
          <a:p>
            <a:r>
              <a:rPr lang="en-HK" dirty="0"/>
              <a:t>Aspects of Theory Development</a:t>
            </a:r>
          </a:p>
        </p:txBody>
      </p:sp>
      <p:sp>
        <p:nvSpPr>
          <p:cNvPr id="3" name="Content Placeholder 2">
            <a:extLst>
              <a:ext uri="{FF2B5EF4-FFF2-40B4-BE49-F238E27FC236}">
                <a16:creationId xmlns:a16="http://schemas.microsoft.com/office/drawing/2014/main" id="{B6325A7C-9684-4838-9600-0A6157225AC0}"/>
              </a:ext>
            </a:extLst>
          </p:cNvPr>
          <p:cNvSpPr>
            <a:spLocks noGrp="1"/>
          </p:cNvSpPr>
          <p:nvPr>
            <p:ph idx="1"/>
          </p:nvPr>
        </p:nvSpPr>
        <p:spPr/>
        <p:txBody>
          <a:bodyPr>
            <a:normAutofit lnSpcReduction="10000"/>
          </a:bodyPr>
          <a:lstStyle/>
          <a:p>
            <a:r>
              <a:rPr lang="en-HK" dirty="0"/>
              <a:t>Critiquing theory: is it suitable in my context?</a:t>
            </a:r>
          </a:p>
          <a:p>
            <a:pPr lvl="1"/>
            <a:r>
              <a:rPr lang="en-HK" dirty="0"/>
              <a:t>What might need to be changed?</a:t>
            </a:r>
          </a:p>
          <a:p>
            <a:r>
              <a:rPr lang="en-HK" dirty="0"/>
              <a:t>Identification of possible constructs for a new theory. </a:t>
            </a:r>
            <a:endParaRPr lang="en-HK" sz="2600" dirty="0"/>
          </a:p>
          <a:p>
            <a:pPr lvl="1"/>
            <a:r>
              <a:rPr lang="en-HK" dirty="0"/>
              <a:t>Selection of constructs for the new theory. </a:t>
            </a:r>
            <a:endParaRPr lang="en-HK" sz="2200" dirty="0"/>
          </a:p>
          <a:p>
            <a:r>
              <a:rPr lang="en-HK" dirty="0"/>
              <a:t>Specification of relationships (propositions) between constructs</a:t>
            </a:r>
            <a:endParaRPr lang="en-HK" sz="2600" dirty="0"/>
          </a:p>
          <a:p>
            <a:pPr lvl="1"/>
            <a:r>
              <a:rPr lang="en-HK" dirty="0"/>
              <a:t>Specification of hypotheses.</a:t>
            </a:r>
            <a:endParaRPr lang="en-HK" sz="2200" dirty="0"/>
          </a:p>
          <a:p>
            <a:r>
              <a:rPr lang="en-HK" dirty="0"/>
              <a:t>Measuring constructs</a:t>
            </a:r>
          </a:p>
          <a:p>
            <a:pPr lvl="1"/>
            <a:r>
              <a:rPr lang="en-HK" dirty="0"/>
              <a:t>What data will I need to collect?</a:t>
            </a:r>
          </a:p>
          <a:p>
            <a:r>
              <a:rPr lang="en-HK" sz="2600" dirty="0"/>
              <a:t>Validating theory</a:t>
            </a:r>
          </a:p>
          <a:p>
            <a:pPr lvl="1"/>
            <a:r>
              <a:rPr lang="en-HK" dirty="0"/>
              <a:t>Questions of scope, boundary conditions, populations</a:t>
            </a:r>
          </a:p>
          <a:p>
            <a:endParaRPr lang="en-HK" dirty="0"/>
          </a:p>
        </p:txBody>
      </p:sp>
    </p:spTree>
    <p:extLst>
      <p:ext uri="{BB962C8B-B14F-4D97-AF65-F5344CB8AC3E}">
        <p14:creationId xmlns:p14="http://schemas.microsoft.com/office/powerpoint/2010/main" val="1272582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9345E-1183-4B1B-98CF-53B2967D7446}"/>
              </a:ext>
            </a:extLst>
          </p:cNvPr>
          <p:cNvSpPr>
            <a:spLocks noGrp="1"/>
          </p:cNvSpPr>
          <p:nvPr>
            <p:ph type="title"/>
          </p:nvPr>
        </p:nvSpPr>
        <p:spPr/>
        <p:txBody>
          <a:bodyPr/>
          <a:lstStyle/>
          <a:p>
            <a:r>
              <a:rPr lang="en-HK" dirty="0"/>
              <a:t>Theories and Methods</a:t>
            </a:r>
          </a:p>
        </p:txBody>
      </p:sp>
      <p:sp>
        <p:nvSpPr>
          <p:cNvPr id="3" name="Content Placeholder 2">
            <a:extLst>
              <a:ext uri="{FF2B5EF4-FFF2-40B4-BE49-F238E27FC236}">
                <a16:creationId xmlns:a16="http://schemas.microsoft.com/office/drawing/2014/main" id="{FEB2A83C-64C6-4BC1-B42F-36C6E5FB16AD}"/>
              </a:ext>
            </a:extLst>
          </p:cNvPr>
          <p:cNvSpPr>
            <a:spLocks noGrp="1"/>
          </p:cNvSpPr>
          <p:nvPr>
            <p:ph idx="1"/>
          </p:nvPr>
        </p:nvSpPr>
        <p:spPr/>
        <p:txBody>
          <a:bodyPr/>
          <a:lstStyle/>
          <a:p>
            <a:r>
              <a:rPr lang="en-HK" dirty="0"/>
              <a:t>Is there a relationship between theory and method?</a:t>
            </a:r>
          </a:p>
          <a:p>
            <a:r>
              <a:rPr lang="en-HK" dirty="0"/>
              <a:t>Do we select a method that fits the theory?</a:t>
            </a:r>
          </a:p>
          <a:p>
            <a:r>
              <a:rPr lang="en-HK" dirty="0"/>
              <a:t>Do we select a theory that fits the method?</a:t>
            </a:r>
          </a:p>
          <a:p>
            <a:endParaRPr lang="en-HK" dirty="0"/>
          </a:p>
          <a:p>
            <a:r>
              <a:rPr lang="en-HK" dirty="0"/>
              <a:t>Or something else?</a:t>
            </a:r>
          </a:p>
        </p:txBody>
      </p:sp>
    </p:spTree>
    <p:extLst>
      <p:ext uri="{BB962C8B-B14F-4D97-AF65-F5344CB8AC3E}">
        <p14:creationId xmlns:p14="http://schemas.microsoft.com/office/powerpoint/2010/main" val="20252576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89EB9-5126-4BA9-B6C9-25A4DCDDFEC5}"/>
              </a:ext>
            </a:extLst>
          </p:cNvPr>
          <p:cNvSpPr>
            <a:spLocks noGrp="1"/>
          </p:cNvSpPr>
          <p:nvPr>
            <p:ph type="title"/>
          </p:nvPr>
        </p:nvSpPr>
        <p:spPr/>
        <p:txBody>
          <a:bodyPr/>
          <a:lstStyle/>
          <a:p>
            <a:r>
              <a:rPr lang="en-HK" dirty="0"/>
              <a:t>Theoretical Contributions</a:t>
            </a:r>
          </a:p>
        </p:txBody>
      </p:sp>
      <p:sp>
        <p:nvSpPr>
          <p:cNvPr id="3" name="Content Placeholder 2">
            <a:extLst>
              <a:ext uri="{FF2B5EF4-FFF2-40B4-BE49-F238E27FC236}">
                <a16:creationId xmlns:a16="http://schemas.microsoft.com/office/drawing/2014/main" id="{BBB1BD6C-BF96-4B5F-9B8A-38CA27638E61}"/>
              </a:ext>
            </a:extLst>
          </p:cNvPr>
          <p:cNvSpPr>
            <a:spLocks noGrp="1"/>
          </p:cNvSpPr>
          <p:nvPr>
            <p:ph idx="1"/>
          </p:nvPr>
        </p:nvSpPr>
        <p:spPr/>
        <p:txBody>
          <a:bodyPr/>
          <a:lstStyle/>
          <a:p>
            <a:r>
              <a:rPr lang="en-HK" dirty="0"/>
              <a:t>Who is the theoretical contribution for?</a:t>
            </a:r>
            <a:endParaRPr lang="en-HK" sz="2600" dirty="0"/>
          </a:p>
          <a:p>
            <a:pPr lvl="1"/>
            <a:r>
              <a:rPr lang="en-HK" dirty="0"/>
              <a:t>How dramatic or significant does the contribution need to be?</a:t>
            </a:r>
            <a:endParaRPr lang="en-HK" sz="2200" dirty="0"/>
          </a:p>
          <a:p>
            <a:r>
              <a:rPr lang="en-HK" dirty="0"/>
              <a:t>For an IS journal, what kind of theoretical contribution is appropriate?</a:t>
            </a:r>
          </a:p>
          <a:p>
            <a:pPr lvl="1"/>
            <a:r>
              <a:rPr lang="en-HK" dirty="0"/>
              <a:t>An IS element to a contribution that relates to some other context</a:t>
            </a:r>
          </a:p>
          <a:p>
            <a:pPr lvl="2"/>
            <a:r>
              <a:rPr lang="en-HK" dirty="0"/>
              <a:t>IS contributions to corporate strategy, the impact of the misuse of enterprise systems in supply chain management, employment of social media applications in guanxi formation</a:t>
            </a:r>
          </a:p>
          <a:p>
            <a:pPr lvl="1"/>
            <a:r>
              <a:rPr lang="en-HK" dirty="0"/>
              <a:t>A more general theory that happens to be rooted in an IS context?</a:t>
            </a:r>
          </a:p>
          <a:p>
            <a:pPr lvl="2"/>
            <a:r>
              <a:rPr lang="en-HK" dirty="0"/>
              <a:t>Online music sales, e-community development, adoption of e-government services, …</a:t>
            </a:r>
          </a:p>
          <a:p>
            <a:pPr lvl="1"/>
            <a:r>
              <a:rPr lang="en-HK" dirty="0"/>
              <a:t>An IS-specific theory that references multiple IS constructs and contributes to an improved understanding of an IS phenomenon</a:t>
            </a:r>
          </a:p>
          <a:p>
            <a:pPr lvl="2"/>
            <a:r>
              <a:rPr lang="en-HK" dirty="0"/>
              <a:t>How employees work around a corporate IS in order to perform IS work better</a:t>
            </a:r>
          </a:p>
          <a:p>
            <a:pPr lvl="2"/>
            <a:endParaRPr lang="en-HK" sz="1800" dirty="0"/>
          </a:p>
          <a:p>
            <a:endParaRPr lang="en-HK" dirty="0"/>
          </a:p>
        </p:txBody>
      </p:sp>
    </p:spTree>
    <p:extLst>
      <p:ext uri="{BB962C8B-B14F-4D97-AF65-F5344CB8AC3E}">
        <p14:creationId xmlns:p14="http://schemas.microsoft.com/office/powerpoint/2010/main" val="2733456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EEFF4-73E4-4A00-A075-4BF9372EB7B7}"/>
              </a:ext>
            </a:extLst>
          </p:cNvPr>
          <p:cNvSpPr>
            <a:spLocks noGrp="1"/>
          </p:cNvSpPr>
          <p:nvPr>
            <p:ph type="title"/>
          </p:nvPr>
        </p:nvSpPr>
        <p:spPr/>
        <p:txBody>
          <a:bodyPr/>
          <a:lstStyle/>
          <a:p>
            <a:r>
              <a:rPr lang="en-HK" dirty="0"/>
              <a:t>The Nature of Generalisation</a:t>
            </a:r>
          </a:p>
        </p:txBody>
      </p:sp>
      <p:sp>
        <p:nvSpPr>
          <p:cNvPr id="3" name="Content Placeholder 2">
            <a:extLst>
              <a:ext uri="{FF2B5EF4-FFF2-40B4-BE49-F238E27FC236}">
                <a16:creationId xmlns:a16="http://schemas.microsoft.com/office/drawing/2014/main" id="{2A11FC81-E048-4E32-9D0D-C057897D3165}"/>
              </a:ext>
            </a:extLst>
          </p:cNvPr>
          <p:cNvSpPr>
            <a:spLocks noGrp="1"/>
          </p:cNvSpPr>
          <p:nvPr>
            <p:ph idx="1"/>
          </p:nvPr>
        </p:nvSpPr>
        <p:spPr/>
        <p:txBody>
          <a:bodyPr/>
          <a:lstStyle/>
          <a:p>
            <a:r>
              <a:rPr lang="en-HK" dirty="0"/>
              <a:t>What is generalisation? Why is it important?</a:t>
            </a:r>
          </a:p>
          <a:p>
            <a:r>
              <a:rPr lang="en-HK" dirty="0"/>
              <a:t>What are the different ways in which research can be generalised?</a:t>
            </a:r>
          </a:p>
          <a:p>
            <a:r>
              <a:rPr lang="en-HK" dirty="0"/>
              <a:t>What are the limitations / boundaries to generalisation?</a:t>
            </a:r>
          </a:p>
          <a:p>
            <a:endParaRPr lang="en-HK" dirty="0"/>
          </a:p>
        </p:txBody>
      </p:sp>
    </p:spTree>
    <p:extLst>
      <p:ext uri="{BB962C8B-B14F-4D97-AF65-F5344CB8AC3E}">
        <p14:creationId xmlns:p14="http://schemas.microsoft.com/office/powerpoint/2010/main" val="4591206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‘Generalizing Generalizability’</a:t>
            </a:r>
            <a:endParaRPr lang="en-GB" dirty="0"/>
          </a:p>
        </p:txBody>
      </p:sp>
      <p:sp>
        <p:nvSpPr>
          <p:cNvPr id="3" name="Content Placeholder 2"/>
          <p:cNvSpPr>
            <a:spLocks noGrp="1"/>
          </p:cNvSpPr>
          <p:nvPr>
            <p:ph idx="1"/>
          </p:nvPr>
        </p:nvSpPr>
        <p:spPr/>
        <p:txBody>
          <a:bodyPr/>
          <a:lstStyle/>
          <a:p>
            <a:r>
              <a:rPr lang="en-GB" dirty="0"/>
              <a:t>Lee and Baskerville (2003, 2012) observe that generalization operates in a number of ways:</a:t>
            </a:r>
          </a:p>
          <a:p>
            <a:pPr lvl="1"/>
            <a:r>
              <a:rPr lang="en-GB" dirty="0"/>
              <a:t>from a context to a different context; </a:t>
            </a:r>
          </a:p>
          <a:p>
            <a:pPr lvl="1"/>
            <a:r>
              <a:rPr lang="en-GB" dirty="0"/>
              <a:t>from a context to a new theory that the researchers develop; </a:t>
            </a:r>
          </a:p>
          <a:p>
            <a:pPr lvl="1"/>
            <a:r>
              <a:rPr lang="en-GB" dirty="0"/>
              <a:t>from a context to an existing theory that the researchers broaden with their new findings</a:t>
            </a:r>
          </a:p>
          <a:p>
            <a:pPr lvl="1"/>
            <a:r>
              <a:rPr lang="en-GB" dirty="0"/>
              <a:t>from a theory back to a context </a:t>
            </a:r>
          </a:p>
        </p:txBody>
      </p:sp>
      <p:sp>
        <p:nvSpPr>
          <p:cNvPr id="4" name="Slide Number Placeholder 3"/>
          <p:cNvSpPr>
            <a:spLocks noGrp="1"/>
          </p:cNvSpPr>
          <p:nvPr>
            <p:ph type="sldNum" sz="quarter" idx="12"/>
          </p:nvPr>
        </p:nvSpPr>
        <p:spPr/>
        <p:txBody>
          <a:bodyPr/>
          <a:lstStyle/>
          <a:p>
            <a:fld id="{CC3AC0ED-8073-4F67-8C3F-4053D8D5C962}" type="slidenum">
              <a:rPr lang="en-GB" smtClean="0"/>
              <a:t>11</a:t>
            </a:fld>
            <a:endParaRPr lang="en-GB"/>
          </a:p>
        </p:txBody>
      </p:sp>
    </p:spTree>
    <p:extLst>
      <p:ext uri="{BB962C8B-B14F-4D97-AF65-F5344CB8AC3E}">
        <p14:creationId xmlns:p14="http://schemas.microsoft.com/office/powerpoint/2010/main" val="19397144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55" y="274638"/>
            <a:ext cx="9371045" cy="792162"/>
          </a:xfrm>
        </p:spPr>
        <p:txBody>
          <a:bodyPr/>
          <a:lstStyle/>
          <a:p>
            <a:r>
              <a:rPr lang="en-US" dirty="0"/>
              <a:t>For Example…</a:t>
            </a:r>
            <a:endParaRPr lang="en-GB" dirty="0"/>
          </a:p>
        </p:txBody>
      </p:sp>
      <p:sp>
        <p:nvSpPr>
          <p:cNvPr id="3" name="Content Placeholder 2"/>
          <p:cNvSpPr>
            <a:spLocks noGrp="1"/>
          </p:cNvSpPr>
          <p:nvPr>
            <p:ph idx="1"/>
          </p:nvPr>
        </p:nvSpPr>
        <p:spPr>
          <a:xfrm>
            <a:off x="662473" y="1143000"/>
            <a:ext cx="10691327" cy="5334000"/>
          </a:xfrm>
        </p:spPr>
        <p:txBody>
          <a:bodyPr>
            <a:normAutofit/>
          </a:bodyPr>
          <a:lstStyle/>
          <a:p>
            <a:r>
              <a:rPr lang="en-US" dirty="0"/>
              <a:t>How can IT support the decision-making processes of Hong Kong bankers?</a:t>
            </a:r>
          </a:p>
          <a:p>
            <a:r>
              <a:rPr lang="en-US" dirty="0"/>
              <a:t>Let’s assume that we studied a representative sample of them already</a:t>
            </a:r>
          </a:p>
          <a:p>
            <a:pPr lvl="1"/>
            <a:r>
              <a:rPr lang="en-US" dirty="0"/>
              <a:t>We can probably be reasonably certain that our findings can be generalized to other Hong Kong bankers.</a:t>
            </a:r>
          </a:p>
          <a:p>
            <a:pPr lvl="1"/>
            <a:r>
              <a:rPr lang="en-US" dirty="0"/>
              <a:t>We could also generalize to a theory that was specific to this population.</a:t>
            </a:r>
          </a:p>
          <a:p>
            <a:pPr lvl="1"/>
            <a:r>
              <a:rPr lang="en-US" dirty="0"/>
              <a:t>But what about Australian bankers?  Fijian bankers?  Congolese bankers? Russian Bankers?</a:t>
            </a:r>
          </a:p>
          <a:p>
            <a:pPr lvl="1"/>
            <a:r>
              <a:rPr lang="en-US" dirty="0"/>
              <a:t>And how about Swedish miners or Nepalese janitors or Colombian farmers or American politicians or Singaporean students?</a:t>
            </a:r>
          </a:p>
          <a:p>
            <a:r>
              <a:rPr lang="en-US" dirty="0"/>
              <a:t>How far can one reasonably generalize beyond the immediate context?</a:t>
            </a:r>
            <a:endParaRPr lang="en-GB" dirty="0"/>
          </a:p>
        </p:txBody>
      </p:sp>
      <p:sp>
        <p:nvSpPr>
          <p:cNvPr id="4" name="Slide Number Placeholder 3"/>
          <p:cNvSpPr>
            <a:spLocks noGrp="1"/>
          </p:cNvSpPr>
          <p:nvPr>
            <p:ph type="sldNum" sz="quarter" idx="12"/>
          </p:nvPr>
        </p:nvSpPr>
        <p:spPr/>
        <p:txBody>
          <a:bodyPr/>
          <a:lstStyle/>
          <a:p>
            <a:fld id="{CC3AC0ED-8073-4F67-8C3F-4053D8D5C962}" type="slidenum">
              <a:rPr lang="en-GB" smtClean="0"/>
              <a:t>12</a:t>
            </a:fld>
            <a:endParaRPr lang="en-GB"/>
          </a:p>
        </p:txBody>
      </p:sp>
    </p:spTree>
    <p:extLst>
      <p:ext uri="{BB962C8B-B14F-4D97-AF65-F5344CB8AC3E}">
        <p14:creationId xmlns:p14="http://schemas.microsoft.com/office/powerpoint/2010/main" val="16669861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C0B77-1F72-4583-AF93-CE9212B6BDA4}"/>
              </a:ext>
            </a:extLst>
          </p:cNvPr>
          <p:cNvSpPr>
            <a:spLocks noGrp="1"/>
          </p:cNvSpPr>
          <p:nvPr>
            <p:ph type="title"/>
          </p:nvPr>
        </p:nvSpPr>
        <p:spPr/>
        <p:txBody>
          <a:bodyPr/>
          <a:lstStyle/>
          <a:p>
            <a:r>
              <a:rPr lang="en-HK" dirty="0"/>
              <a:t>Readings for Next Week</a:t>
            </a:r>
          </a:p>
        </p:txBody>
      </p:sp>
      <p:sp>
        <p:nvSpPr>
          <p:cNvPr id="3" name="Content Placeholder 2">
            <a:extLst>
              <a:ext uri="{FF2B5EF4-FFF2-40B4-BE49-F238E27FC236}">
                <a16:creationId xmlns:a16="http://schemas.microsoft.com/office/drawing/2014/main" id="{EBD58653-43D5-40EB-9D1B-3D75331628A9}"/>
              </a:ext>
            </a:extLst>
          </p:cNvPr>
          <p:cNvSpPr>
            <a:spLocks noGrp="1"/>
          </p:cNvSpPr>
          <p:nvPr>
            <p:ph idx="1"/>
          </p:nvPr>
        </p:nvSpPr>
        <p:spPr/>
        <p:txBody>
          <a:bodyPr>
            <a:normAutofit fontScale="85000" lnSpcReduction="20000"/>
          </a:bodyPr>
          <a:lstStyle/>
          <a:p>
            <a:r>
              <a:rPr lang="en-HK" dirty="0"/>
              <a:t>Barley, S. R. (2006) When I Write My Masterpiece: Thoughts on What Makes a Paper Interesting, </a:t>
            </a:r>
            <a:r>
              <a:rPr lang="en-HK" i="1" dirty="0"/>
              <a:t>Academy of Management Journal</a:t>
            </a:r>
            <a:r>
              <a:rPr lang="en-HK" dirty="0"/>
              <a:t> 49, 1, 16-20.</a:t>
            </a:r>
            <a:endParaRPr lang="en-HK" sz="2600" dirty="0"/>
          </a:p>
          <a:p>
            <a:r>
              <a:rPr lang="en-GB" dirty="0"/>
              <a:t>Bødker, M., Gimpel, G. and Hedman, J. (2014) Time-out/Time-in: The Dynamics of Everyday Experiential Computing Devices, </a:t>
            </a:r>
            <a:r>
              <a:rPr lang="en-GB" i="1" dirty="0"/>
              <a:t>Information Systems Journal</a:t>
            </a:r>
            <a:r>
              <a:rPr lang="en-GB" dirty="0"/>
              <a:t>, 24, 2, 143-166.</a:t>
            </a:r>
            <a:endParaRPr lang="en-HK" sz="2600" dirty="0"/>
          </a:p>
          <a:p>
            <a:r>
              <a:rPr lang="en-HK" dirty="0"/>
              <a:t>Malaurent, J. and Karanasios, S. (2019) Learning from Workaround Practices: The Challenge of Enterprise System Implementations in Multinational Corporations, </a:t>
            </a:r>
            <a:r>
              <a:rPr lang="en-HK" i="1" dirty="0"/>
              <a:t>Information Systems Journal</a:t>
            </a:r>
            <a:r>
              <a:rPr lang="en-HK" dirty="0"/>
              <a:t> 30, 4, 639-663.</a:t>
            </a:r>
            <a:endParaRPr lang="en-HK" sz="2600" dirty="0"/>
          </a:p>
          <a:p>
            <a:r>
              <a:rPr lang="en-HK" dirty="0"/>
              <a:t>Sarker, S., Xiao, X., Beaulieu, T. and Lee, A.S. (2018) Learning from first-generation qualitative approaches in the IS discipline: An evolutionary view and some implications for authors and evaluators – Part I and Part II, </a:t>
            </a:r>
            <a:r>
              <a:rPr lang="en-HK" i="1" dirty="0"/>
              <a:t>Journal of the AIS</a:t>
            </a:r>
            <a:r>
              <a:rPr lang="en-HK" dirty="0"/>
              <a:t> 19, 8, 752-774 and 19, 9, 909-923.</a:t>
            </a:r>
          </a:p>
          <a:p>
            <a:r>
              <a:rPr lang="en-US" dirty="0"/>
              <a:t>Wong, L.H.M. and Davison, R.M. (2018) Knowledge Sharing in a Global Logistics Provider: An Action Research Project, </a:t>
            </a:r>
            <a:r>
              <a:rPr lang="en-US" i="1" dirty="0"/>
              <a:t>Information &amp; Management</a:t>
            </a:r>
            <a:r>
              <a:rPr lang="en-US" dirty="0"/>
              <a:t> 55, 5, 547-557.</a:t>
            </a:r>
            <a:endParaRPr lang="en-HK" dirty="0"/>
          </a:p>
          <a:p>
            <a:endParaRPr lang="en-HK" sz="2600" dirty="0"/>
          </a:p>
          <a:p>
            <a:endParaRPr lang="en-HK" dirty="0"/>
          </a:p>
        </p:txBody>
      </p:sp>
    </p:spTree>
    <p:extLst>
      <p:ext uri="{BB962C8B-B14F-4D97-AF65-F5344CB8AC3E}">
        <p14:creationId xmlns:p14="http://schemas.microsoft.com/office/powerpoint/2010/main" val="19722231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E60BC-F16D-42DA-AFDC-52B8FFDF8251}"/>
              </a:ext>
            </a:extLst>
          </p:cNvPr>
          <p:cNvSpPr>
            <a:spLocks noGrp="1"/>
          </p:cNvSpPr>
          <p:nvPr>
            <p:ph type="title"/>
          </p:nvPr>
        </p:nvSpPr>
        <p:spPr/>
        <p:txBody>
          <a:bodyPr/>
          <a:lstStyle/>
          <a:p>
            <a:r>
              <a:rPr lang="en-HK" dirty="0"/>
              <a:t>Questions for Next Week (Papers 2 and 3)</a:t>
            </a:r>
          </a:p>
        </p:txBody>
      </p:sp>
      <p:sp>
        <p:nvSpPr>
          <p:cNvPr id="3" name="Content Placeholder 2">
            <a:extLst>
              <a:ext uri="{FF2B5EF4-FFF2-40B4-BE49-F238E27FC236}">
                <a16:creationId xmlns:a16="http://schemas.microsoft.com/office/drawing/2014/main" id="{2814E596-7E18-45F3-B26C-DD585D1E292D}"/>
              </a:ext>
            </a:extLst>
          </p:cNvPr>
          <p:cNvSpPr>
            <a:spLocks noGrp="1"/>
          </p:cNvSpPr>
          <p:nvPr>
            <p:ph idx="1"/>
          </p:nvPr>
        </p:nvSpPr>
        <p:spPr/>
        <p:txBody>
          <a:bodyPr/>
          <a:lstStyle/>
          <a:p>
            <a:r>
              <a:rPr lang="en-HK" dirty="0"/>
              <a:t>How did the authors motivate each paper? Are the papers interesting?</a:t>
            </a:r>
            <a:endParaRPr lang="en-HK" sz="2600" dirty="0"/>
          </a:p>
          <a:p>
            <a:r>
              <a:rPr lang="en-HK" dirty="0"/>
              <a:t>Does the motivation make sense to you? How could you have motivated it differently? Was the problematisation effective, and effectively communicated to readers?</a:t>
            </a:r>
            <a:endParaRPr lang="en-HK" sz="2600" dirty="0"/>
          </a:p>
          <a:p>
            <a:r>
              <a:rPr lang="en-HK" dirty="0"/>
              <a:t>What was the role of theory in each paper? Does the theory fit the research problem?</a:t>
            </a:r>
            <a:endParaRPr lang="en-HK" sz="2600" dirty="0"/>
          </a:p>
          <a:p>
            <a:r>
              <a:rPr lang="en-HK" dirty="0"/>
              <a:t>What are the most difficult aspects of these two papers for you as a reader? Why?</a:t>
            </a:r>
            <a:endParaRPr lang="en-HK" sz="2600" dirty="0"/>
          </a:p>
          <a:p>
            <a:endParaRPr lang="en-HK" dirty="0"/>
          </a:p>
        </p:txBody>
      </p:sp>
    </p:spTree>
    <p:extLst>
      <p:ext uri="{BB962C8B-B14F-4D97-AF65-F5344CB8AC3E}">
        <p14:creationId xmlns:p14="http://schemas.microsoft.com/office/powerpoint/2010/main" val="33194016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TotalTime>
  <Words>1259</Words>
  <Application>Microsoft Office PowerPoint</Application>
  <PresentationFormat>Widescreen</PresentationFormat>
  <Paragraphs>115</Paragraphs>
  <Slides>14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Arial Narrow</vt:lpstr>
      <vt:lpstr>Calibri</vt:lpstr>
      <vt:lpstr>Calibri Light</vt:lpstr>
      <vt:lpstr>Tahoma</vt:lpstr>
      <vt:lpstr>Times New Roman</vt:lpstr>
      <vt:lpstr>Office Theme</vt:lpstr>
      <vt:lpstr>IS8014  Theory &amp; Qualitative IS Research</vt:lpstr>
      <vt:lpstr>Student Presentation Arrangements</vt:lpstr>
      <vt:lpstr>Questions for this week</vt:lpstr>
      <vt:lpstr>Some General Questions About Theory</vt:lpstr>
      <vt:lpstr>Problematisation … and Theory</vt:lpstr>
      <vt:lpstr>A Meta-theory of Theory Development</vt:lpstr>
      <vt:lpstr>Aspects of Theory Development</vt:lpstr>
      <vt:lpstr>Theories and Methods</vt:lpstr>
      <vt:lpstr>Theoretical Contributions</vt:lpstr>
      <vt:lpstr>The Nature of Generalisation</vt:lpstr>
      <vt:lpstr>‘Generalizing Generalizability’</vt:lpstr>
      <vt:lpstr>For Example…</vt:lpstr>
      <vt:lpstr>Readings for Next Week</vt:lpstr>
      <vt:lpstr>Questions for Next Week (Papers 2 and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IS8014  Theory and Qualitative IS Research</dc:title>
  <dc:creator>Robert M DAVISON</dc:creator>
  <cp:lastModifiedBy>Robert M Davison</cp:lastModifiedBy>
  <cp:revision>10</cp:revision>
  <dcterms:created xsi:type="dcterms:W3CDTF">2022-08-13T00:12:29Z</dcterms:created>
  <dcterms:modified xsi:type="dcterms:W3CDTF">2025-01-13T05:41:36Z</dcterms:modified>
</cp:coreProperties>
</file>