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82A22-AE38-4C8E-B1F1-C7314C580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587A73-3075-428E-A1A8-C406F340E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C9261-9FCC-4C67-93EE-E71A0E87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A0F94-9A08-4CED-9AB9-800792DF7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CC47C-D19F-4112-B3CF-4ED60771F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4168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9B059-205F-455F-9AB3-4E94E96A0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CEDF1-51A7-4E4F-85D3-418A3098B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A6487-7F85-47F4-BE92-2906B2F46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38AC6-B005-4DC1-9325-43BE2791E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2B2F0-D4A9-4382-942D-82FB544BB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664238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1679B-76F4-4E84-B3F4-F04162A0D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5EF584-894D-4B17-A550-5803B726E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E5A81-B652-4466-BB9C-EC69F153D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874ED-C567-4369-9A8E-F0D3132F7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10576-20B6-4965-B8F8-691CB43C1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783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E52AF-B9E5-45AA-9C9A-F7DA8862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51AC6-C178-4E1B-97D6-B2440C89C4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794AD-DE17-4B74-9012-FE052F318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7E1B9-258B-40C8-A2D6-C7AC3F276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1DCFF0-BB03-4D53-837C-CA477E183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A9883-3818-43FD-BFE8-5A325424B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590730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0E932-9095-45C6-8767-461957F6D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7DCE9-DAD2-4DC3-A1B9-5D2044EB9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C6644B-B25A-4CCE-A7B4-2600B64CB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28136-8BB6-444D-BA64-4F8CD0EB7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571B0-9C21-43DA-AF03-4D23BE4C2B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D95322-F553-478D-B5A3-7A897E2A4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BB0C96-66C1-487B-99F0-F29CA653B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E681C1-4F57-46EB-BF69-9F9269B6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12598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B640B-33B5-4FB1-9665-BB7F37122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FC8C7-65C1-4EA5-8E1B-C9526F5DF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2229CA-0E7A-4EE1-A67B-EC9598550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15D301-607F-4CA0-9AB1-2486EF55C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0768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3CA573-0231-49E9-BAF0-6682B7A81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5F6299-88A0-4F91-A0B4-A7C3D40DD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C1E88-A2C4-46CF-B119-6619190CF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185017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061F9-D3AC-476F-8EDE-7DB65F0E5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F6E52-8B30-4B81-AA8D-CF59F90F7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6A01B-D99A-4C54-9E55-7F5FDB672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E2A33-CCA8-4713-8655-324EEC956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57DA7-60ED-4148-9915-DF2587197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EE8B2-51F0-47C8-9875-02B6E6BAE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5987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F3773-2E85-40BB-B946-A136D362C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165171-D3D2-46E7-B7DC-D2D92F975A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5938E-4429-417D-8F65-84AD7F025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E80CD-8452-4482-8679-A76573C0A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6E889-62D6-468F-B953-9BE12CC85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EB102-1A56-4FDA-B435-20F8F691B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76841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717F5-C1B7-413E-869C-C019975C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7DC03-D080-45A6-960D-74643DDDF9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89E1A-BC3A-4D8A-B7C9-0ED9320B6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5A7DD-5A52-4A34-8D16-BAF944747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4C5D3-9EDA-4B8C-A51B-A5820D3A6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3495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53188-963D-446A-937F-1FAECC9EAE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E0998-2604-4D0B-9933-AC7B4F5C6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DF980-7E0C-4CD5-BAF1-AE1339BCE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3C27B-2D6B-4D28-815F-546A93F52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45940-8AFE-48B8-8D0A-66577DD4E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361996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E99825-C750-46CB-B631-1C1D9E7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585F3-B418-4675-A17B-2B3572D9E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119F6-05B1-4809-9696-3391606E22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08A9B-4D3F-4D93-A29B-E56380EF576D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4DF23-FEA6-4BE1-8DA0-3E39971748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ECC5D-F880-4E66-91B5-94A71E1C3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C0258-A791-458C-B51F-4D9EAFA7A45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58178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library.wiley.com/page/journal/13652575/homepage/editorials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F07B5-BB4A-40F4-80C5-268B113C58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IS8014</a:t>
            </a:r>
            <a:br>
              <a:rPr lang="en-HK" dirty="0"/>
            </a:br>
            <a:r>
              <a:rPr lang="en-HK" dirty="0"/>
              <a:t>Theory &amp; Qualitative IS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F16624-C016-4D18-B5A2-CC50EE6BF8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4000" dirty="0"/>
              <a:t>XII: Native IS Theories</a:t>
            </a:r>
          </a:p>
        </p:txBody>
      </p:sp>
    </p:spTree>
    <p:extLst>
      <p:ext uri="{BB962C8B-B14F-4D97-AF65-F5344CB8AC3E}">
        <p14:creationId xmlns:p14="http://schemas.microsoft.com/office/powerpoint/2010/main" val="312007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35AC1-F042-44EF-A396-27AD96B64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Native IS Theories – Students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7FCB8-E7DB-462B-B1B8-60B1A2689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This is the last student-led class</a:t>
            </a:r>
          </a:p>
          <a:p>
            <a:r>
              <a:rPr lang="en-HK" dirty="0"/>
              <a:t>We now explore our reliance on reference disciplines for theory and ask why we don’t develop many of our own theories</a:t>
            </a:r>
          </a:p>
          <a:p>
            <a:pPr lvl="1"/>
            <a:r>
              <a:rPr lang="en-HK" dirty="0"/>
              <a:t>Why are we so dependent on reference disciplines for theory?</a:t>
            </a:r>
            <a:endParaRPr lang="en-HK" sz="2200" dirty="0"/>
          </a:p>
          <a:p>
            <a:pPr lvl="1"/>
            <a:r>
              <a:rPr lang="en-HK" dirty="0"/>
              <a:t>What is a native theory? </a:t>
            </a:r>
            <a:endParaRPr lang="en-HK" sz="2200" dirty="0"/>
          </a:p>
          <a:p>
            <a:pPr lvl="1"/>
            <a:r>
              <a:rPr lang="en-HK" dirty="0"/>
              <a:t>Examples of native IS theories: TAM, MST, TTF, ISSM, Technostress, AST, VSPT</a:t>
            </a:r>
            <a:endParaRPr lang="en-HK" sz="2200" dirty="0"/>
          </a:p>
          <a:p>
            <a:pPr lvl="1"/>
            <a:r>
              <a:rPr lang="en-HK" dirty="0"/>
              <a:t>What are the challenges and consequences of developing native IS theories?</a:t>
            </a:r>
            <a:endParaRPr lang="en-HK" sz="2200" dirty="0"/>
          </a:p>
          <a:p>
            <a:pPr lvl="1"/>
            <a:r>
              <a:rPr lang="en-HK" dirty="0"/>
              <a:t>What are the challenges and consequences of </a:t>
            </a:r>
            <a:r>
              <a:rPr lang="en-HK" b="1" dirty="0"/>
              <a:t>not</a:t>
            </a:r>
            <a:r>
              <a:rPr lang="en-HK" dirty="0"/>
              <a:t> developing native IS theories?</a:t>
            </a:r>
            <a:endParaRPr lang="en-HK" sz="22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489801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BE7D9-D098-4760-A8BD-46B50045E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</p:spPr>
        <p:txBody>
          <a:bodyPr/>
          <a:lstStyle/>
          <a:p>
            <a:r>
              <a:rPr lang="en-HK" dirty="0"/>
              <a:t>Readings for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7E82D-933F-4EAA-8BC1-EF33AC5D6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3649"/>
            <a:ext cx="10515600" cy="5551714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Look at the editorials published by the Information Systems Journal since 2017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https://onlinelibrary.wiley.com/page/journal/13652575/homepage/editorials.htm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and also the following three:</a:t>
            </a:r>
          </a:p>
          <a:p>
            <a:pPr lvl="1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</a:rPr>
              <a:t>Davison, R.M., de Vreede, G.J. and Briggs, R.O. (2005) On Peer Review Standards for the Information Systems Literature, Communications of the AIS 16, 49, 967-980.</a:t>
            </a:r>
          </a:p>
          <a:p>
            <a:pPr lvl="1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</a:rPr>
              <a:t>Fulmer, I.S. (2012) Editor's Comments: The Craft of Writing Theory Articles: Variety and Similarity in AMR, </a:t>
            </a:r>
            <a:r>
              <a:rPr lang="en-HK" sz="2200" i="1" dirty="0">
                <a:latin typeface="Arial" panose="020B0604020202020204" pitchFamily="34" charset="0"/>
                <a:cs typeface="Arial" panose="020B0604020202020204" pitchFamily="34" charset="0"/>
              </a:rPr>
              <a:t>Academy of Management Review</a:t>
            </a:r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</a:rPr>
              <a:t> 37, 3, 327-331.</a:t>
            </a:r>
          </a:p>
          <a:p>
            <a:pPr lvl="1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</a:rPr>
              <a:t>Young, A.G., Majchrzak, A. &amp; Kane, G.C. (2021) Reflection on writing a theory paper: How to theorize for the future, </a:t>
            </a:r>
            <a:r>
              <a:rPr lang="en-HK" sz="2200" i="1" dirty="0">
                <a:latin typeface="Arial" panose="020B0604020202020204" pitchFamily="34" charset="0"/>
                <a:cs typeface="Arial" panose="020B0604020202020204" pitchFamily="34" charset="0"/>
              </a:rPr>
              <a:t>Journal of the AIS</a:t>
            </a:r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</a:rPr>
              <a:t> 22, 5, 1212-1223. </a:t>
            </a:r>
          </a:p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 Be prepared to talk about at least one of the editorials to explain why you like it (or dislike it)</a:t>
            </a:r>
          </a:p>
          <a:p>
            <a:pPr marL="0" indent="0">
              <a:lnSpc>
                <a:spcPct val="100000"/>
              </a:lnSpc>
              <a:buNone/>
            </a:pPr>
            <a:endParaRPr lang="en-HK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001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294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IS8014 Theory &amp; Qualitative IS Research</vt:lpstr>
      <vt:lpstr>Native IS Theories – Students 6</vt:lpstr>
      <vt:lpstr>Readings for 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IS8014 Theory &amp; Qualitative IS Research</dc:title>
  <dc:creator>Robert M Davison</dc:creator>
  <cp:lastModifiedBy>Robert M Davison</cp:lastModifiedBy>
  <cp:revision>4</cp:revision>
  <dcterms:created xsi:type="dcterms:W3CDTF">2022-08-22T23:33:51Z</dcterms:created>
  <dcterms:modified xsi:type="dcterms:W3CDTF">2024-12-24T03:57:59Z</dcterms:modified>
</cp:coreProperties>
</file>