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92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3281-6D6C-445D-AC60-751F15B05DD9}" type="datetimeFigureOut">
              <a:rPr lang="en-GB" smtClean="0"/>
              <a:t>03/09/2024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74F2F-C8E0-455C-8A75-98A5DF237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834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3281-6D6C-445D-AC60-751F15B05DD9}" type="datetimeFigureOut">
              <a:rPr lang="en-GB" smtClean="0"/>
              <a:t>03/09/2024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74F2F-C8E0-455C-8A75-98A5DF237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670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3281-6D6C-445D-AC60-751F15B05DD9}" type="datetimeFigureOut">
              <a:rPr lang="en-GB" smtClean="0"/>
              <a:t>03/09/2024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74F2F-C8E0-455C-8A75-98A5DF237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584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3281-6D6C-445D-AC60-751F15B05DD9}" type="datetimeFigureOut">
              <a:rPr lang="en-GB" smtClean="0"/>
              <a:t>03/09/2024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74F2F-C8E0-455C-8A75-98A5DF237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762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3281-6D6C-445D-AC60-751F15B05DD9}" type="datetimeFigureOut">
              <a:rPr lang="en-GB" smtClean="0"/>
              <a:t>03/09/2024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74F2F-C8E0-455C-8A75-98A5DF237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09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3281-6D6C-445D-AC60-751F15B05DD9}" type="datetimeFigureOut">
              <a:rPr lang="en-GB" smtClean="0"/>
              <a:t>03/09/2024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74F2F-C8E0-455C-8A75-98A5DF237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700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3281-6D6C-445D-AC60-751F15B05DD9}" type="datetimeFigureOut">
              <a:rPr lang="en-GB" smtClean="0"/>
              <a:t>03/09/2024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74F2F-C8E0-455C-8A75-98A5DF237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657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3281-6D6C-445D-AC60-751F15B05DD9}" type="datetimeFigureOut">
              <a:rPr lang="en-GB" smtClean="0"/>
              <a:t>03/09/2024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74F2F-C8E0-455C-8A75-98A5DF237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521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3281-6D6C-445D-AC60-751F15B05DD9}" type="datetimeFigureOut">
              <a:rPr lang="en-GB" smtClean="0"/>
              <a:t>03/09/2024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74F2F-C8E0-455C-8A75-98A5DF237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858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3281-6D6C-445D-AC60-751F15B05DD9}" type="datetimeFigureOut">
              <a:rPr lang="en-GB" smtClean="0"/>
              <a:t>03/09/2024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74F2F-C8E0-455C-8A75-98A5DF237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494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3281-6D6C-445D-AC60-751F15B05DD9}" type="datetimeFigureOut">
              <a:rPr lang="en-GB" smtClean="0"/>
              <a:t>03/09/2024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74F2F-C8E0-455C-8A75-98A5DF237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83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43281-6D6C-445D-AC60-751F15B05DD9}" type="datetimeFigureOut">
              <a:rPr lang="en-GB" smtClean="0"/>
              <a:t>03/09/2024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74F2F-C8E0-455C-8A75-98A5DF237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583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.gif"/><Relationship Id="rId21" Type="http://schemas.openxmlformats.org/officeDocument/2006/relationships/image" Target="../media/image20.gif"/><Relationship Id="rId42" Type="http://schemas.openxmlformats.org/officeDocument/2006/relationships/image" Target="../media/image41.gif"/><Relationship Id="rId47" Type="http://schemas.openxmlformats.org/officeDocument/2006/relationships/image" Target="../media/image46.gif"/><Relationship Id="rId63" Type="http://schemas.openxmlformats.org/officeDocument/2006/relationships/image" Target="../media/image62.gif"/><Relationship Id="rId68" Type="http://schemas.openxmlformats.org/officeDocument/2006/relationships/image" Target="../media/image67.gif"/><Relationship Id="rId84" Type="http://schemas.openxmlformats.org/officeDocument/2006/relationships/image" Target="../media/image83.jpeg"/><Relationship Id="rId89" Type="http://schemas.openxmlformats.org/officeDocument/2006/relationships/image" Target="../media/image88.png"/><Relationship Id="rId16" Type="http://schemas.openxmlformats.org/officeDocument/2006/relationships/image" Target="../media/image15.gif"/><Relationship Id="rId11" Type="http://schemas.openxmlformats.org/officeDocument/2006/relationships/image" Target="../media/image10.gif"/><Relationship Id="rId32" Type="http://schemas.openxmlformats.org/officeDocument/2006/relationships/image" Target="../media/image31.gif"/><Relationship Id="rId37" Type="http://schemas.openxmlformats.org/officeDocument/2006/relationships/image" Target="../media/image36.gif"/><Relationship Id="rId53" Type="http://schemas.openxmlformats.org/officeDocument/2006/relationships/image" Target="../media/image52.gif"/><Relationship Id="rId58" Type="http://schemas.openxmlformats.org/officeDocument/2006/relationships/image" Target="../media/image57.gif"/><Relationship Id="rId74" Type="http://schemas.openxmlformats.org/officeDocument/2006/relationships/image" Target="../media/image73.gif"/><Relationship Id="rId79" Type="http://schemas.openxmlformats.org/officeDocument/2006/relationships/image" Target="../media/image78.gif"/><Relationship Id="rId5" Type="http://schemas.openxmlformats.org/officeDocument/2006/relationships/image" Target="../media/image4.gif"/><Relationship Id="rId90" Type="http://schemas.openxmlformats.org/officeDocument/2006/relationships/image" Target="../media/image89.png"/><Relationship Id="rId95" Type="http://schemas.openxmlformats.org/officeDocument/2006/relationships/image" Target="../media/image94.png"/><Relationship Id="rId22" Type="http://schemas.openxmlformats.org/officeDocument/2006/relationships/image" Target="../media/image21.gif"/><Relationship Id="rId27" Type="http://schemas.openxmlformats.org/officeDocument/2006/relationships/image" Target="../media/image26.gif"/><Relationship Id="rId43" Type="http://schemas.openxmlformats.org/officeDocument/2006/relationships/image" Target="../media/image42.gif"/><Relationship Id="rId48" Type="http://schemas.openxmlformats.org/officeDocument/2006/relationships/image" Target="../media/image47.gif"/><Relationship Id="rId64" Type="http://schemas.openxmlformats.org/officeDocument/2006/relationships/image" Target="../media/image63.gif"/><Relationship Id="rId69" Type="http://schemas.openxmlformats.org/officeDocument/2006/relationships/image" Target="../media/image68.gif"/><Relationship Id="rId80" Type="http://schemas.openxmlformats.org/officeDocument/2006/relationships/image" Target="../media/image79.png"/><Relationship Id="rId85" Type="http://schemas.openxmlformats.org/officeDocument/2006/relationships/image" Target="../media/image84.jpeg"/><Relationship Id="rId12" Type="http://schemas.openxmlformats.org/officeDocument/2006/relationships/image" Target="../media/image11.gif"/><Relationship Id="rId17" Type="http://schemas.openxmlformats.org/officeDocument/2006/relationships/image" Target="../media/image16.gif"/><Relationship Id="rId25" Type="http://schemas.openxmlformats.org/officeDocument/2006/relationships/image" Target="../media/image24.gif"/><Relationship Id="rId33" Type="http://schemas.openxmlformats.org/officeDocument/2006/relationships/image" Target="../media/image32.gif"/><Relationship Id="rId38" Type="http://schemas.openxmlformats.org/officeDocument/2006/relationships/image" Target="../media/image37.gif"/><Relationship Id="rId46" Type="http://schemas.openxmlformats.org/officeDocument/2006/relationships/image" Target="../media/image45.gif"/><Relationship Id="rId59" Type="http://schemas.openxmlformats.org/officeDocument/2006/relationships/image" Target="../media/image58.gif"/><Relationship Id="rId67" Type="http://schemas.openxmlformats.org/officeDocument/2006/relationships/image" Target="../media/image66.gif"/><Relationship Id="rId20" Type="http://schemas.openxmlformats.org/officeDocument/2006/relationships/image" Target="../media/image19.gif"/><Relationship Id="rId41" Type="http://schemas.openxmlformats.org/officeDocument/2006/relationships/image" Target="../media/image40.gif"/><Relationship Id="rId54" Type="http://schemas.openxmlformats.org/officeDocument/2006/relationships/image" Target="../media/image53.gif"/><Relationship Id="rId62" Type="http://schemas.openxmlformats.org/officeDocument/2006/relationships/image" Target="../media/image61.gif"/><Relationship Id="rId70" Type="http://schemas.openxmlformats.org/officeDocument/2006/relationships/image" Target="../media/image69.gif"/><Relationship Id="rId75" Type="http://schemas.openxmlformats.org/officeDocument/2006/relationships/image" Target="../media/image74.gif"/><Relationship Id="rId83" Type="http://schemas.openxmlformats.org/officeDocument/2006/relationships/image" Target="../media/image82.jpeg"/><Relationship Id="rId88" Type="http://schemas.openxmlformats.org/officeDocument/2006/relationships/image" Target="../media/image87.png"/><Relationship Id="rId91" Type="http://schemas.openxmlformats.org/officeDocument/2006/relationships/image" Target="../media/image90.png"/><Relationship Id="rId96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15" Type="http://schemas.openxmlformats.org/officeDocument/2006/relationships/image" Target="../media/image14.gif"/><Relationship Id="rId23" Type="http://schemas.openxmlformats.org/officeDocument/2006/relationships/image" Target="../media/image22.gif"/><Relationship Id="rId28" Type="http://schemas.openxmlformats.org/officeDocument/2006/relationships/image" Target="../media/image27.gif"/><Relationship Id="rId36" Type="http://schemas.openxmlformats.org/officeDocument/2006/relationships/image" Target="../media/image35.gif"/><Relationship Id="rId49" Type="http://schemas.openxmlformats.org/officeDocument/2006/relationships/image" Target="../media/image48.gif"/><Relationship Id="rId57" Type="http://schemas.openxmlformats.org/officeDocument/2006/relationships/image" Target="../media/image56.gif"/><Relationship Id="rId10" Type="http://schemas.openxmlformats.org/officeDocument/2006/relationships/image" Target="../media/image9.gif"/><Relationship Id="rId31" Type="http://schemas.openxmlformats.org/officeDocument/2006/relationships/image" Target="../media/image30.gif"/><Relationship Id="rId44" Type="http://schemas.openxmlformats.org/officeDocument/2006/relationships/image" Target="../media/image43.gif"/><Relationship Id="rId52" Type="http://schemas.openxmlformats.org/officeDocument/2006/relationships/image" Target="../media/image51.gif"/><Relationship Id="rId60" Type="http://schemas.openxmlformats.org/officeDocument/2006/relationships/image" Target="../media/image59.gif"/><Relationship Id="rId65" Type="http://schemas.openxmlformats.org/officeDocument/2006/relationships/image" Target="../media/image64.gif"/><Relationship Id="rId73" Type="http://schemas.openxmlformats.org/officeDocument/2006/relationships/image" Target="../media/image72.gif"/><Relationship Id="rId78" Type="http://schemas.openxmlformats.org/officeDocument/2006/relationships/image" Target="../media/image77.gif"/><Relationship Id="rId81" Type="http://schemas.openxmlformats.org/officeDocument/2006/relationships/image" Target="../media/image80.png"/><Relationship Id="rId86" Type="http://schemas.openxmlformats.org/officeDocument/2006/relationships/image" Target="../media/image85.png"/><Relationship Id="rId94" Type="http://schemas.openxmlformats.org/officeDocument/2006/relationships/image" Target="../media/image93.png"/><Relationship Id="rId99" Type="http://schemas.openxmlformats.org/officeDocument/2006/relationships/image" Target="../media/image98.png"/><Relationship Id="rId101" Type="http://schemas.openxmlformats.org/officeDocument/2006/relationships/image" Target="../media/image100.jpeg"/><Relationship Id="rId4" Type="http://schemas.openxmlformats.org/officeDocument/2006/relationships/image" Target="../media/image3.gif"/><Relationship Id="rId9" Type="http://schemas.openxmlformats.org/officeDocument/2006/relationships/image" Target="../media/image8.gif"/><Relationship Id="rId13" Type="http://schemas.openxmlformats.org/officeDocument/2006/relationships/image" Target="../media/image12.gif"/><Relationship Id="rId18" Type="http://schemas.openxmlformats.org/officeDocument/2006/relationships/image" Target="../media/image17.gif"/><Relationship Id="rId39" Type="http://schemas.openxmlformats.org/officeDocument/2006/relationships/image" Target="../media/image38.gif"/><Relationship Id="rId34" Type="http://schemas.openxmlformats.org/officeDocument/2006/relationships/image" Target="../media/image33.gif"/><Relationship Id="rId50" Type="http://schemas.openxmlformats.org/officeDocument/2006/relationships/image" Target="../media/image49.gif"/><Relationship Id="rId55" Type="http://schemas.openxmlformats.org/officeDocument/2006/relationships/image" Target="../media/image54.png"/><Relationship Id="rId76" Type="http://schemas.openxmlformats.org/officeDocument/2006/relationships/image" Target="../media/image75.gif"/><Relationship Id="rId97" Type="http://schemas.openxmlformats.org/officeDocument/2006/relationships/image" Target="../media/image96.png"/><Relationship Id="rId7" Type="http://schemas.openxmlformats.org/officeDocument/2006/relationships/image" Target="../media/image6.gif"/><Relationship Id="rId71" Type="http://schemas.openxmlformats.org/officeDocument/2006/relationships/image" Target="../media/image70.gif"/><Relationship Id="rId92" Type="http://schemas.openxmlformats.org/officeDocument/2006/relationships/image" Target="../media/image91.png"/><Relationship Id="rId2" Type="http://schemas.openxmlformats.org/officeDocument/2006/relationships/image" Target="../media/image1.gif"/><Relationship Id="rId29" Type="http://schemas.openxmlformats.org/officeDocument/2006/relationships/image" Target="../media/image28.gif"/><Relationship Id="rId24" Type="http://schemas.openxmlformats.org/officeDocument/2006/relationships/image" Target="../media/image23.gif"/><Relationship Id="rId40" Type="http://schemas.openxmlformats.org/officeDocument/2006/relationships/image" Target="../media/image39.gif"/><Relationship Id="rId45" Type="http://schemas.openxmlformats.org/officeDocument/2006/relationships/image" Target="../media/image44.gif"/><Relationship Id="rId66" Type="http://schemas.openxmlformats.org/officeDocument/2006/relationships/image" Target="../media/image65.gif"/><Relationship Id="rId87" Type="http://schemas.openxmlformats.org/officeDocument/2006/relationships/image" Target="../media/image86.png"/><Relationship Id="rId61" Type="http://schemas.openxmlformats.org/officeDocument/2006/relationships/image" Target="../media/image60.gif"/><Relationship Id="rId82" Type="http://schemas.openxmlformats.org/officeDocument/2006/relationships/image" Target="../media/image81.png"/><Relationship Id="rId19" Type="http://schemas.openxmlformats.org/officeDocument/2006/relationships/image" Target="../media/image18.gif"/><Relationship Id="rId14" Type="http://schemas.openxmlformats.org/officeDocument/2006/relationships/image" Target="../media/image13.gif"/><Relationship Id="rId30" Type="http://schemas.openxmlformats.org/officeDocument/2006/relationships/image" Target="../media/image29.gif"/><Relationship Id="rId35" Type="http://schemas.openxmlformats.org/officeDocument/2006/relationships/image" Target="../media/image34.gif"/><Relationship Id="rId56" Type="http://schemas.openxmlformats.org/officeDocument/2006/relationships/image" Target="../media/image55.png"/><Relationship Id="rId77" Type="http://schemas.openxmlformats.org/officeDocument/2006/relationships/image" Target="../media/image76.gif"/><Relationship Id="rId100" Type="http://schemas.openxmlformats.org/officeDocument/2006/relationships/image" Target="../media/image99.png"/><Relationship Id="rId8" Type="http://schemas.openxmlformats.org/officeDocument/2006/relationships/image" Target="../media/image7.gif"/><Relationship Id="rId51" Type="http://schemas.openxmlformats.org/officeDocument/2006/relationships/image" Target="../media/image50.gif"/><Relationship Id="rId72" Type="http://schemas.openxmlformats.org/officeDocument/2006/relationships/image" Target="../media/image71.gif"/><Relationship Id="rId93" Type="http://schemas.openxmlformats.org/officeDocument/2006/relationships/image" Target="../media/image92.png"/><Relationship Id="rId98" Type="http://schemas.openxmlformats.org/officeDocument/2006/relationships/image" Target="../media/image97.png"/><Relationship Id="rId3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9279783"/>
              </p:ext>
            </p:extLst>
          </p:nvPr>
        </p:nvGraphicFramePr>
        <p:xfrm>
          <a:off x="457200" y="152400"/>
          <a:ext cx="8229606" cy="630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HR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BZ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LX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NZ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YU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Scot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UK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TZ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sz="1050" dirty="0"/>
                        <a:t>AK&amp;DK</a:t>
                      </a:r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/>
                        <a:t>MA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ZA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/>
                        <a:t>IS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/>
                        <a:t>ZM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/>
                        <a:t>CZ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5" name="Picture 2" descr="http://www.flags.net/images/smallflags/ANDR00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56" y="178313"/>
            <a:ext cx="529098" cy="33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flags.net/images/smallflags/ARGE000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6" y="176461"/>
            <a:ext cx="554165" cy="35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www.flags.net/images/smallflags/ASTL000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403" y="165108"/>
            <a:ext cx="609600" cy="36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www.flags.net/images/smallflags/AUST0001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054" y="577968"/>
            <a:ext cx="540713" cy="30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://www.flags.net/images/smallflags/BLZE0001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678" y="570601"/>
            <a:ext cx="548872" cy="34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://www.flags.net/images/smallflags/BLVA0001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868" y="175005"/>
            <a:ext cx="510050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http://www.flags.net/images/smallflags/BOHE0001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49025"/>
            <a:ext cx="609600" cy="33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http://www.flags.net/images/smallflags/BRAZ0001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283" y="186179"/>
            <a:ext cx="564921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 descr="http://www.flags.net/images/smallflags/BULG0001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039" y="168774"/>
            <a:ext cx="538099" cy="32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2" descr="http://www.flags.net/images/smallflags/MYAN0001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000" y="178390"/>
            <a:ext cx="586789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4" descr="http://www.flags.net/images/smallflags/CAMB0001.GIF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362" y="196892"/>
            <a:ext cx="539314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8" descr="http://www.flags.net/images/smallflags/CANA0001.GIF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252" y="165395"/>
            <a:ext cx="609600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0" descr="http://www.flags.net/images/smallflags/CHIN0001.GIF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826" y="178390"/>
            <a:ext cx="515824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2" descr="http://www.flags.net/images/smallflags/CROA0001.GIF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045" y="175005"/>
            <a:ext cx="557212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6" descr="http://www.flags.net/images/smallflags/DENM0001.GIF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94" y="563820"/>
            <a:ext cx="467116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8" descr="http://www.flags.net/images/smallflags/ECUA0001.GIF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10" y="557794"/>
            <a:ext cx="558659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0" descr="http://www.flags.net/images/smallflags/IREL0001.GIF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551" y="566388"/>
            <a:ext cx="523143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2" descr="http://www.flags.net/images/smallflags/UNKG0100.GIF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863" y="184897"/>
            <a:ext cx="574534" cy="33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4" descr="http://www.flags.net/images/smallflags/ESTN0001.GIF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415" y="213160"/>
            <a:ext cx="527310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6" descr="http://www.flags.net/images/smallflags/FINL0001.GIF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688" y="557385"/>
            <a:ext cx="529667" cy="29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8" descr="http://www.flags.net/images/smallflags/FRAN0001.GIF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678" y="547515"/>
            <a:ext cx="554831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8" descr="http://www.flags.net/images/smallflags/ISRA0001.GIF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704" y="557477"/>
            <a:ext cx="539493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0" descr="http://www.flags.net/images/smallflags/GERM0001.GIF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649" y="564464"/>
            <a:ext cx="560523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4" descr="http://www.flags.net/images/smallflags/CYPR0001.GIF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000" y="553761"/>
            <a:ext cx="549401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2" descr="http://www.flags.net/images/smallflags/GREC0001.GIF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550" y="556836"/>
            <a:ext cx="499269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4" descr="http://www.flags.net/images/smallflags/GUAT0001.GIF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655" y="555728"/>
            <a:ext cx="528282" cy="36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56" descr="http://www.flags.net/images/smallflags/NETH0001.GIF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721" y="534269"/>
            <a:ext cx="538035" cy="36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8" descr="http://www.flags.net/images/smallflags/VACY0001.GIF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503" y="535133"/>
            <a:ext cx="504825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0" descr="http://www.flags.net/images/smallflags/CHIN0100.GIF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00" y="910373"/>
            <a:ext cx="504825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2" descr="http://www.flags.net/images/smallflags/HUNG0001.GIF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12" y="910834"/>
            <a:ext cx="560405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4" descr="http://www.flags.net/images/smallflags/INDA0001.GIF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952" y="907371"/>
            <a:ext cx="492213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78" descr="http://www.flags.net/images/smallflags/KENY0001.GIF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940" y="907577"/>
            <a:ext cx="575802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0" descr="http://www.flags.net/images/smallflags/KOSV0001.GIF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465" y="896757"/>
            <a:ext cx="505953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82" descr="http://www.flags.net/images/smallflags/LAOS0001.GIF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312" y="897849"/>
            <a:ext cx="519153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76" descr="http://www.flags.net/images/smallflags/JORD0001.GIF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294" y="882707"/>
            <a:ext cx="593543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98" descr="http://www.flags.net/images/smallflags/MNGR0001.GIF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777" y="903528"/>
            <a:ext cx="609600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96" descr="http://www.flags.net/images/smallflags/MONA0001.GIF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056" y="896757"/>
            <a:ext cx="500063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84" descr="http://www.flags.net/images/smallflags/LIEC0001.GIF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140" y="944412"/>
            <a:ext cx="576461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6" descr="http://www.flags.net/images/smallflags/INDN0001.GIF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781" y="916566"/>
            <a:ext cx="489348" cy="33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70" descr="http://www.flags.net/images/smallflags/ITAL0001.GIF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184" y="914368"/>
            <a:ext cx="532303" cy="33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88" descr="http://www.flags.net/images/smallflags/CHIN0101.GIF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721" y="908067"/>
            <a:ext cx="538034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6" descr="http://www.flags.net/images/smallflags/LUXE0001.GIF"/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549" y="904469"/>
            <a:ext cx="504825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74" descr="http://www.flags.net/images/smallflags/JERS0001.GIF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67" y="1294137"/>
            <a:ext cx="525337" cy="36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72" descr="http://www.flags.net/images/smallflags/JAPA0001.GIF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167" y="1252994"/>
            <a:ext cx="549502" cy="35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90" descr="http://www.flags.net/images/smallflags/MACE0001.GIF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444" y="1276032"/>
            <a:ext cx="538263" cy="32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92" descr="http://www.flags.net/images/smallflags/MALS0001.GIF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094" y="1303722"/>
            <a:ext cx="574534" cy="35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94" descr="http://www.flags.net/images/smallflags/MALT0001.GIF"/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242" y="1273919"/>
            <a:ext cx="520333" cy="35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00" descr="http://www.flags.net/images/smallflags/NEPA0001.GIF"/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12" y="1290989"/>
            <a:ext cx="266700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02" descr="http://www.flags.net/images/smallflags/NWZE0001.GIF"/>
          <p:cNvPicPr>
            <a:picLocks noChangeAspect="1"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385" y="1287662"/>
            <a:ext cx="539033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04" descr="http://www.flags.net/images/smallflags/NCYP0001.GIF"/>
          <p:cNvPicPr>
            <a:picLocks noChangeAspect="1" noChangeArrowheads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6561"/>
            <a:ext cx="552179" cy="35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12" descr="http://www.flags.net/images/smallflags/PORT0001.GIF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382" y="1284099"/>
            <a:ext cx="535976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14" descr="http://www.flags.net/images/smallflags/PURC0001.GIF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370707" y="1287641"/>
            <a:ext cx="499269" cy="34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16" descr="http://www.flags.net/images/smallflags/QATA0001.GIF"/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582" y="1308806"/>
            <a:ext cx="536503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upload.wikimedia.org/wikipedia/commons/thumb/7/75/Flag_of_Hong_Kong_%281959-1997%29.svg/200px-Flag_of_Hong_Kong_%281959-1997%29.svg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688" y="1281670"/>
            <a:ext cx="542775" cy="299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ivil ensign of SFR Yugoslavia.sv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248" y="1290246"/>
            <a:ext cx="489851" cy="32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06" descr="http://www.flags.net/images/smallflags/NORW0001.GIF"/>
          <p:cNvPicPr>
            <a:picLocks noChangeAspect="1" noChangeArrowheads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47" y="1661430"/>
            <a:ext cx="533397" cy="346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10" descr="http://www.flags.net/images/smallflags/POLA0001.GIF"/>
          <p:cNvPicPr>
            <a:picLocks noChangeAspect="1" noChangeArrowheads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727" y="1634658"/>
            <a:ext cx="533142" cy="32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18" descr="http://www.flags.net/images/smallflags/RUSS0001.GIF"/>
          <p:cNvPicPr>
            <a:picLocks noChangeAspect="1"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192" y="1660608"/>
            <a:ext cx="596203" cy="365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36" descr="http://www.flags.net/images/smallflags/SWIT0001.GIF"/>
          <p:cNvPicPr>
            <a:picLocks noChangeAspect="1" noChangeArrowheads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041" y="1630890"/>
            <a:ext cx="544926" cy="369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20" descr="http://www.flags.net/images/smallflags/UNKG0101.GIF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171" y="1645790"/>
            <a:ext cx="572522" cy="356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22" descr="http://www.flags.net/images/smallflags/SERB0001.GIF"/>
          <p:cNvPicPr>
            <a:picLocks noChangeAspect="1" noChangeArrowheads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051" y="1663185"/>
            <a:ext cx="518509" cy="356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24" descr="http://www.flags.net/images/smallflags/SING0001.GIF"/>
          <p:cNvPicPr>
            <a:picLocks noChangeAspect="1"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680" y="1661479"/>
            <a:ext cx="539541" cy="37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26" descr="http://www.flags.net/images/smallflags/SVKA0001.GIF"/>
          <p:cNvPicPr>
            <a:picLocks noChangeAspect="1" noChangeArrowheads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342" y="1658445"/>
            <a:ext cx="512855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28" descr="http://www.flags.net/images/smallflags/SLVA0001.GIF"/>
          <p:cNvPicPr>
            <a:picLocks noChangeAspect="1" noChangeArrowheads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374" y="1675815"/>
            <a:ext cx="503727" cy="31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30" descr="http://www.flags.net/images/smallflags/SPAN0001.GIF"/>
          <p:cNvPicPr>
            <a:picLocks noChangeAspect="1" noChangeArrowheads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264" y="1661743"/>
            <a:ext cx="531132" cy="36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32" descr="http://www.flags.net/images/smallflags/SRLA0001.GIF"/>
          <p:cNvPicPr>
            <a:picLocks noChangeAspect="1" noChangeArrowheads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454" y="1666520"/>
            <a:ext cx="545093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134" descr="http://www.flags.net/images/smallflags/SWDN0001.GIF"/>
          <p:cNvPicPr>
            <a:picLocks noChangeAspect="1" noChangeArrowheads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676" y="1639917"/>
            <a:ext cx="541887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8" descr="http://www.flags.net/images/smallflags/UNKG0001.GIF"/>
          <p:cNvPicPr>
            <a:picLocks noChangeAspect="1" noChangeArrowheads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323" y="1671526"/>
            <a:ext cx="547711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48" descr="http://www.flags.net/images/smallflags/UAEM0001.GIF"/>
          <p:cNvPicPr>
            <a:picLocks noChangeAspect="1" noChangeArrowheads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721" y="1657335"/>
            <a:ext cx="565162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146" descr="http://www.flags.net/images/smallflags/TURK0001.GIF"/>
          <p:cNvPicPr>
            <a:picLocks noChangeAspect="1" noChangeArrowheads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60" y="2020948"/>
            <a:ext cx="513100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138" descr="http://www.flags.net/images/smallflags/TAIW0001.GIF"/>
          <p:cNvPicPr>
            <a:picLocks noChangeAspect="1" noChangeArrowheads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811" y="2018690"/>
            <a:ext cx="548611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40" descr="http://www.flags.net/images/smallflags/TANZ0001.GIF"/>
          <p:cNvPicPr>
            <a:picLocks noChangeAspect="1" noChangeArrowheads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864" y="2058836"/>
            <a:ext cx="540270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142" descr="http://www.flags.net/images/smallflags/THAL0001.GIF"/>
          <p:cNvPicPr>
            <a:picLocks noChangeAspect="1" noChangeArrowheads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574" y="2050210"/>
            <a:ext cx="545393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44" descr="http://www.flags.net/images/smallflags/TIBE0001.GIF"/>
          <p:cNvPicPr>
            <a:picLocks noChangeAspect="1" noChangeArrowheads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015" y="2028973"/>
            <a:ext cx="603212" cy="34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56" descr="http://www.flags.net/images/smallflags/UNKG0102.GIF"/>
          <p:cNvPicPr>
            <a:picLocks noChangeAspect="1" noChangeArrowheads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039" y="2032415"/>
            <a:ext cx="537768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152" descr="http://www.flags.net/images/smallflags/URGY0001.GIF"/>
          <p:cNvPicPr>
            <a:picLocks noChangeAspect="1" noChangeArrowheads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337" y="2033536"/>
            <a:ext cx="562805" cy="32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154" descr="http://www.flags.net/images/smallflags/VIET0001.GIF"/>
          <p:cNvPicPr>
            <a:picLocks noChangeAspect="1" noChangeArrowheads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763" y="2017016"/>
            <a:ext cx="536985" cy="32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150" descr="http://www.flags.net/images/smallflags/UNST0001.GIF"/>
          <p:cNvPicPr>
            <a:picLocks noChangeAspect="1" noChangeArrowheads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596" y="2011218"/>
            <a:ext cx="589655" cy="32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163"/>
          <p:cNvPicPr>
            <a:picLocks noChangeAspect="1" noChangeArrowheads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877" y="2028215"/>
            <a:ext cx="519485" cy="29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325" y="1999061"/>
            <a:ext cx="533088" cy="343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415" y="2019749"/>
            <a:ext cx="552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Flag of Nicaragua"/>
          <p:cNvPicPr>
            <a:picLocks noChangeAspect="1" noChangeArrowheads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609" y="2035699"/>
            <a:ext cx="508081" cy="30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Flag of Ethiopia"/>
          <p:cNvPicPr>
            <a:picLocks noChangeAspect="1" noChangeArrowheads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04" y="2342714"/>
            <a:ext cx="533400" cy="34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lag of Cameroon"/>
          <p:cNvPicPr>
            <a:picLocks noChangeAspect="1" noChangeArrowheads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70" y="2363011"/>
            <a:ext cx="541951" cy="318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2" descr="https://upload.wikimedia.org/wikipedia/commons/thumb/c/cf/Flag_of_Peru.svg/125px-Flag_of_Peru.svg.png"/>
          <p:cNvPicPr>
            <a:picLocks noChangeAspect="1" noChangeArrowheads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425" y="1289610"/>
            <a:ext cx="527570" cy="35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513" y="2391563"/>
            <a:ext cx="533514" cy="35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4"/>
          <p:cNvPicPr>
            <a:picLocks noChangeAspect="1" noChangeArrowheads="1"/>
          </p:cNvPicPr>
          <p:nvPr/>
        </p:nvPicPr>
        <p:blipFill>
          <a:blip r:embed="rId8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080" y="2405351"/>
            <a:ext cx="541385" cy="38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2" descr="Flag of Gibraltar.svg"/>
          <p:cNvPicPr>
            <a:picLocks noChangeAspect="1" noChangeArrowheads="1"/>
          </p:cNvPicPr>
          <p:nvPr/>
        </p:nvPicPr>
        <p:blipFill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229" y="2380051"/>
            <a:ext cx="562126" cy="3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" descr="Flag of Namibia"/>
          <p:cNvPicPr>
            <a:picLocks noChangeAspect="1" noChangeArrowheads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337" y="2390012"/>
            <a:ext cx="566084" cy="37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/>
          <p:cNvPicPr>
            <a:picLocks noChangeAspect="1" noChangeArrowheads="1"/>
          </p:cNvPicPr>
          <p:nvPr/>
        </p:nvPicPr>
        <p:blipFill>
          <a:blip r:embed="rId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465" y="2383453"/>
            <a:ext cx="530732" cy="358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2" descr="Flag of the Philippines.svg"/>
          <p:cNvPicPr>
            <a:picLocks noChangeAspect="1" noChangeArrowheads="1"/>
          </p:cNvPicPr>
          <p:nvPr/>
        </p:nvPicPr>
        <p:blipFill>
          <a:blip r:embed="rId9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922" y="2386737"/>
            <a:ext cx="554328" cy="36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AutoShape 2" descr="Myndaniðurstaða fyrir iceland fla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4" name="Picture 3"/>
          <p:cNvPicPr>
            <a:picLocks noChangeAspect="1" noChangeArrowheads="1"/>
          </p:cNvPicPr>
          <p:nvPr/>
        </p:nvPicPr>
        <p:blipFill>
          <a:blip r:embed="rId9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159" y="2378824"/>
            <a:ext cx="511343" cy="368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2"/>
          <p:cNvPicPr>
            <a:picLocks noChangeAspect="1" noChangeArrowheads="1"/>
          </p:cNvPicPr>
          <p:nvPr/>
        </p:nvPicPr>
        <p:blipFill>
          <a:blip r:embed="rId9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488" y="2390021"/>
            <a:ext cx="570574" cy="3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6946499" y="2401388"/>
            <a:ext cx="537435" cy="360216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7517958" y="2421552"/>
            <a:ext cx="557363" cy="348352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1666184" y="2382317"/>
            <a:ext cx="533400" cy="371474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8135230" y="2382837"/>
            <a:ext cx="523875" cy="349250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5765731" y="2048672"/>
            <a:ext cx="563619" cy="313527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456460" y="2744377"/>
            <a:ext cx="621290" cy="381000"/>
          </a:xfrm>
          <a:prstGeom prst="rect">
            <a:avLst/>
          </a:prstGeom>
        </p:spPr>
      </p:pic>
      <p:pic>
        <p:nvPicPr>
          <p:cNvPr id="84" name="Picture 2" descr="https://sarawak.gov.my/media/images/AboutSarawak/images_aboutswk_symbol_flag.jpg">
            <a:extLst>
              <a:ext uri="{FF2B5EF4-FFF2-40B4-BE49-F238E27FC236}">
                <a16:creationId xmlns:a16="http://schemas.microsoft.com/office/drawing/2014/main" id="{0AFAB49E-77B0-4116-9F4D-F230F3F4D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621" y="2795300"/>
            <a:ext cx="468248" cy="29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4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103</Words>
  <Application>Microsoft Office PowerPoint</Application>
  <PresentationFormat>On-screen Show (4:3)</PresentationFormat>
  <Paragraphs>101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 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IS Staff</dc:creator>
  <cp:lastModifiedBy>Robert M DAVISON</cp:lastModifiedBy>
  <cp:revision>38</cp:revision>
  <dcterms:created xsi:type="dcterms:W3CDTF">2015-09-01T10:13:31Z</dcterms:created>
  <dcterms:modified xsi:type="dcterms:W3CDTF">2024-09-03T06:08:59Z</dcterms:modified>
</cp:coreProperties>
</file>